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7696200" cx="13716000"/>
  <p:notesSz cx="6858000" cy="9144000"/>
  <p:embeddedFontLst>
    <p:embeddedFont>
      <p:font typeface="IBM Plex Sans"/>
      <p:bold r:id="rId18"/>
      <p:boldItalic r:id="rId19"/>
    </p:embeddedFont>
    <p:embeddedFont>
      <p:font typeface="Montserrat SemiBold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  <p:embeddedFont>
      <p:font typeface="Montserrat"/>
      <p:bold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Public Sans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j0r9u1Y2Q2JwHrODN8c1brQ201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10.xml"/><Relationship Id="rId37" Type="http://schemas.openxmlformats.org/officeDocument/2006/relationships/font" Target="fonts/PublicSans-boldItalic.fntdata"/><Relationship Id="rId14" Type="http://schemas.openxmlformats.org/officeDocument/2006/relationships/slide" Target="slides/slide9.xml"/><Relationship Id="rId36" Type="http://schemas.openxmlformats.org/officeDocument/2006/relationships/font" Target="fonts/Public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font" Target="fonts/IBMPlexSans-boldItalic.fntdata"/><Relationship Id="rId18" Type="http://schemas.openxmlformats.org/officeDocument/2006/relationships/font" Target="fonts/IBMPlex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6.png"/><Relationship Id="rId4" Type="http://schemas.openxmlformats.org/officeDocument/2006/relationships/image" Target="../media/image89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8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2.png"/><Relationship Id="rId4" Type="http://schemas.openxmlformats.org/officeDocument/2006/relationships/image" Target="../media/image101.png"/><Relationship Id="rId5" Type="http://schemas.openxmlformats.org/officeDocument/2006/relationships/image" Target="../media/image103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22" Type="http://schemas.openxmlformats.org/officeDocument/2006/relationships/image" Target="../media/image26.png"/><Relationship Id="rId21" Type="http://schemas.openxmlformats.org/officeDocument/2006/relationships/image" Target="../media/image24.png"/><Relationship Id="rId24" Type="http://schemas.openxmlformats.org/officeDocument/2006/relationships/image" Target="../media/image22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26" Type="http://schemas.openxmlformats.org/officeDocument/2006/relationships/image" Target="../media/image34.png"/><Relationship Id="rId25" Type="http://schemas.openxmlformats.org/officeDocument/2006/relationships/image" Target="../media/image29.png"/><Relationship Id="rId28" Type="http://schemas.openxmlformats.org/officeDocument/2006/relationships/image" Target="../media/image64.png"/><Relationship Id="rId27" Type="http://schemas.openxmlformats.org/officeDocument/2006/relationships/image" Target="../media/image32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29" Type="http://schemas.openxmlformats.org/officeDocument/2006/relationships/image" Target="../media/image35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Relationship Id="rId31" Type="http://schemas.openxmlformats.org/officeDocument/2006/relationships/image" Target="../media/image33.png"/><Relationship Id="rId30" Type="http://schemas.openxmlformats.org/officeDocument/2006/relationships/image" Target="../media/image31.png"/><Relationship Id="rId11" Type="http://schemas.openxmlformats.org/officeDocument/2006/relationships/image" Target="../media/image7.png"/><Relationship Id="rId33" Type="http://schemas.openxmlformats.org/officeDocument/2006/relationships/image" Target="../media/image30.png"/><Relationship Id="rId10" Type="http://schemas.openxmlformats.org/officeDocument/2006/relationships/image" Target="../media/image5.png"/><Relationship Id="rId32" Type="http://schemas.openxmlformats.org/officeDocument/2006/relationships/image" Target="../media/image36.png"/><Relationship Id="rId13" Type="http://schemas.openxmlformats.org/officeDocument/2006/relationships/image" Target="../media/image19.png"/><Relationship Id="rId35" Type="http://schemas.openxmlformats.org/officeDocument/2006/relationships/image" Target="../media/image39.png"/><Relationship Id="rId12" Type="http://schemas.openxmlformats.org/officeDocument/2006/relationships/image" Target="../media/image6.png"/><Relationship Id="rId34" Type="http://schemas.openxmlformats.org/officeDocument/2006/relationships/image" Target="../media/image27.png"/><Relationship Id="rId15" Type="http://schemas.openxmlformats.org/officeDocument/2006/relationships/image" Target="../media/image16.png"/><Relationship Id="rId14" Type="http://schemas.openxmlformats.org/officeDocument/2006/relationships/image" Target="../media/image10.png"/><Relationship Id="rId36" Type="http://schemas.openxmlformats.org/officeDocument/2006/relationships/image" Target="../media/image20.png"/><Relationship Id="rId17" Type="http://schemas.openxmlformats.org/officeDocument/2006/relationships/image" Target="../media/image21.png"/><Relationship Id="rId16" Type="http://schemas.openxmlformats.org/officeDocument/2006/relationships/image" Target="../media/image8.png"/><Relationship Id="rId19" Type="http://schemas.openxmlformats.org/officeDocument/2006/relationships/image" Target="../media/image23.png"/><Relationship Id="rId1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Relationship Id="rId6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0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50.png"/><Relationship Id="rId8" Type="http://schemas.openxmlformats.org/officeDocument/2006/relationships/image" Target="../media/image53.png"/><Relationship Id="rId11" Type="http://schemas.openxmlformats.org/officeDocument/2006/relationships/image" Target="../media/image20.png"/><Relationship Id="rId10" Type="http://schemas.openxmlformats.org/officeDocument/2006/relationships/image" Target="../media/image60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106.png"/><Relationship Id="rId20" Type="http://schemas.openxmlformats.org/officeDocument/2006/relationships/image" Target="../media/image68.png"/><Relationship Id="rId42" Type="http://schemas.openxmlformats.org/officeDocument/2006/relationships/image" Target="../media/image94.png"/><Relationship Id="rId41" Type="http://schemas.openxmlformats.org/officeDocument/2006/relationships/image" Target="../media/image85.png"/><Relationship Id="rId22" Type="http://schemas.openxmlformats.org/officeDocument/2006/relationships/image" Target="../media/image73.png"/><Relationship Id="rId44" Type="http://schemas.openxmlformats.org/officeDocument/2006/relationships/image" Target="../media/image93.jpg"/><Relationship Id="rId21" Type="http://schemas.openxmlformats.org/officeDocument/2006/relationships/image" Target="../media/image72.png"/><Relationship Id="rId43" Type="http://schemas.openxmlformats.org/officeDocument/2006/relationships/image" Target="../media/image81.png"/><Relationship Id="rId24" Type="http://schemas.openxmlformats.org/officeDocument/2006/relationships/image" Target="../media/image75.png"/><Relationship Id="rId23" Type="http://schemas.openxmlformats.org/officeDocument/2006/relationships/image" Target="../media/image69.png"/><Relationship Id="rId4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Relationship Id="rId4" Type="http://schemas.openxmlformats.org/officeDocument/2006/relationships/image" Target="../media/image56.jpg"/><Relationship Id="rId9" Type="http://schemas.openxmlformats.org/officeDocument/2006/relationships/image" Target="../media/image58.png"/><Relationship Id="rId26" Type="http://schemas.openxmlformats.org/officeDocument/2006/relationships/image" Target="../media/image74.png"/><Relationship Id="rId25" Type="http://schemas.openxmlformats.org/officeDocument/2006/relationships/image" Target="../media/image77.png"/><Relationship Id="rId28" Type="http://schemas.openxmlformats.org/officeDocument/2006/relationships/image" Target="../media/image76.png"/><Relationship Id="rId27" Type="http://schemas.openxmlformats.org/officeDocument/2006/relationships/image" Target="../media/image80.png"/><Relationship Id="rId5" Type="http://schemas.openxmlformats.org/officeDocument/2006/relationships/image" Target="../media/image57.png"/><Relationship Id="rId6" Type="http://schemas.openxmlformats.org/officeDocument/2006/relationships/image" Target="../media/image54.png"/><Relationship Id="rId29" Type="http://schemas.openxmlformats.org/officeDocument/2006/relationships/image" Target="../media/image79.png"/><Relationship Id="rId7" Type="http://schemas.openxmlformats.org/officeDocument/2006/relationships/image" Target="../media/image62.png"/><Relationship Id="rId8" Type="http://schemas.openxmlformats.org/officeDocument/2006/relationships/image" Target="../media/image55.png"/><Relationship Id="rId31" Type="http://schemas.openxmlformats.org/officeDocument/2006/relationships/image" Target="../media/image84.png"/><Relationship Id="rId30" Type="http://schemas.openxmlformats.org/officeDocument/2006/relationships/image" Target="../media/image78.png"/><Relationship Id="rId11" Type="http://schemas.openxmlformats.org/officeDocument/2006/relationships/image" Target="../media/image65.png"/><Relationship Id="rId33" Type="http://schemas.openxmlformats.org/officeDocument/2006/relationships/image" Target="../media/image87.png"/><Relationship Id="rId10" Type="http://schemas.openxmlformats.org/officeDocument/2006/relationships/image" Target="../media/image82.png"/><Relationship Id="rId32" Type="http://schemas.openxmlformats.org/officeDocument/2006/relationships/image" Target="../media/image83.png"/><Relationship Id="rId13" Type="http://schemas.openxmlformats.org/officeDocument/2006/relationships/image" Target="../media/image71.png"/><Relationship Id="rId35" Type="http://schemas.openxmlformats.org/officeDocument/2006/relationships/image" Target="../media/image88.png"/><Relationship Id="rId12" Type="http://schemas.openxmlformats.org/officeDocument/2006/relationships/image" Target="../media/image61.png"/><Relationship Id="rId34" Type="http://schemas.openxmlformats.org/officeDocument/2006/relationships/image" Target="../media/image86.png"/><Relationship Id="rId15" Type="http://schemas.openxmlformats.org/officeDocument/2006/relationships/image" Target="../media/image11.png"/><Relationship Id="rId37" Type="http://schemas.openxmlformats.org/officeDocument/2006/relationships/image" Target="../media/image90.png"/><Relationship Id="rId14" Type="http://schemas.openxmlformats.org/officeDocument/2006/relationships/image" Target="../media/image1.png"/><Relationship Id="rId36" Type="http://schemas.openxmlformats.org/officeDocument/2006/relationships/image" Target="../media/image95.png"/><Relationship Id="rId17" Type="http://schemas.openxmlformats.org/officeDocument/2006/relationships/image" Target="../media/image70.png"/><Relationship Id="rId39" Type="http://schemas.openxmlformats.org/officeDocument/2006/relationships/image" Target="../media/image104.png"/><Relationship Id="rId16" Type="http://schemas.openxmlformats.org/officeDocument/2006/relationships/image" Target="../media/image67.png"/><Relationship Id="rId38" Type="http://schemas.openxmlformats.org/officeDocument/2006/relationships/image" Target="../media/image92.png"/><Relationship Id="rId19" Type="http://schemas.openxmlformats.org/officeDocument/2006/relationships/image" Target="../media/image66.png"/><Relationship Id="rId18" Type="http://schemas.openxmlformats.org/officeDocument/2006/relationships/image" Target="../media/image6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0.jp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105.jpg"/><Relationship Id="rId5" Type="http://schemas.openxmlformats.org/officeDocument/2006/relationships/image" Target="../media/image97.jp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DFC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2581347" y="79412"/>
            <a:ext cx="9994638" cy="6288043"/>
            <a:chOff x="0" y="-133350"/>
            <a:chExt cx="3514115" cy="2210876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514115" cy="2077526"/>
            </a:xfrm>
            <a:custGeom>
              <a:rect b="b" l="l" r="r" t="t"/>
              <a:pathLst>
                <a:path extrusionOk="0" h="2077526" w="3514115">
                  <a:moveTo>
                    <a:pt x="0" y="0"/>
                  </a:moveTo>
                  <a:lnTo>
                    <a:pt x="3514115" y="0"/>
                  </a:lnTo>
                  <a:lnTo>
                    <a:pt x="3514115" y="2077526"/>
                  </a:lnTo>
                  <a:lnTo>
                    <a:pt x="0" y="2077526"/>
                  </a:lnTo>
                  <a:close/>
                </a:path>
              </a:pathLst>
            </a:custGeom>
            <a:solidFill>
              <a:srgbClr val="02513B"/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-133350"/>
              <a:ext cx="3514114" cy="2210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816816" y="722083"/>
            <a:ext cx="10232768" cy="4796579"/>
            <a:chOff x="0" y="-133350"/>
            <a:chExt cx="3597842" cy="1686478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3597842" cy="1553128"/>
            </a:xfrm>
            <a:custGeom>
              <a:rect b="b" l="l" r="r" t="t"/>
              <a:pathLst>
                <a:path extrusionOk="0" h="1553128" w="3597842">
                  <a:moveTo>
                    <a:pt x="0" y="0"/>
                  </a:moveTo>
                  <a:lnTo>
                    <a:pt x="3597842" y="0"/>
                  </a:lnTo>
                  <a:lnTo>
                    <a:pt x="3597842" y="1553128"/>
                  </a:lnTo>
                  <a:lnTo>
                    <a:pt x="0" y="1553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-133350"/>
              <a:ext cx="3597842" cy="1686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7712019" y="2206690"/>
            <a:ext cx="4337565" cy="3058047"/>
          </a:xfrm>
          <a:custGeom>
            <a:rect b="b" l="l" r="r" t="t"/>
            <a:pathLst>
              <a:path extrusionOk="0" h="3058047" w="4337565">
                <a:moveTo>
                  <a:pt x="0" y="0"/>
                </a:moveTo>
                <a:lnTo>
                  <a:pt x="4337565" y="0"/>
                </a:lnTo>
                <a:lnTo>
                  <a:pt x="4337565" y="3058047"/>
                </a:lnTo>
                <a:lnTo>
                  <a:pt x="0" y="3058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2581347" y="2398163"/>
            <a:ext cx="3933492" cy="486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27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81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US High School Diploma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2501265" y="1559974"/>
            <a:ext cx="5935932" cy="878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5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DUAL DIPLOMA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4740340" y="3495831"/>
            <a:ext cx="1457782" cy="1278750"/>
          </a:xfrm>
          <a:custGeom>
            <a:rect b="b" l="l" r="r" t="t"/>
            <a:pathLst>
              <a:path extrusionOk="0" h="1278750" w="1457782">
                <a:moveTo>
                  <a:pt x="0" y="0"/>
                </a:moveTo>
                <a:lnTo>
                  <a:pt x="1457782" y="0"/>
                </a:lnTo>
                <a:lnTo>
                  <a:pt x="1457782" y="1278751"/>
                </a:lnTo>
                <a:lnTo>
                  <a:pt x="0" y="1278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0"/>
          <p:cNvGrpSpPr/>
          <p:nvPr/>
        </p:nvGrpSpPr>
        <p:grpSpPr>
          <a:xfrm>
            <a:off x="0" y="-27090"/>
            <a:ext cx="7834131" cy="7732815"/>
            <a:chOff x="0" y="-9525"/>
            <a:chExt cx="2754481" cy="2718858"/>
          </a:xfrm>
        </p:grpSpPr>
        <p:sp>
          <p:nvSpPr>
            <p:cNvPr id="361" name="Google Shape;361;p10"/>
            <p:cNvSpPr/>
            <p:nvPr/>
          </p:nvSpPr>
          <p:spPr>
            <a:xfrm>
              <a:off x="0" y="0"/>
              <a:ext cx="2754481" cy="2709333"/>
            </a:xfrm>
            <a:custGeom>
              <a:rect b="b" l="l" r="r" t="t"/>
              <a:pathLst>
                <a:path extrusionOk="0" h="2709333" w="2754481">
                  <a:moveTo>
                    <a:pt x="0" y="0"/>
                  </a:moveTo>
                  <a:lnTo>
                    <a:pt x="2754481" y="0"/>
                  </a:lnTo>
                  <a:lnTo>
                    <a:pt x="275448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7D2AE"/>
            </a:solidFill>
            <a:ln>
              <a:noFill/>
            </a:ln>
          </p:spPr>
        </p:sp>
        <p:sp>
          <p:nvSpPr>
            <p:cNvPr id="362" name="Google Shape;362;p10"/>
            <p:cNvSpPr txBox="1"/>
            <p:nvPr/>
          </p:nvSpPr>
          <p:spPr>
            <a:xfrm>
              <a:off x="0" y="-9525"/>
              <a:ext cx="2754481" cy="2718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0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0"/>
          <p:cNvSpPr/>
          <p:nvPr/>
        </p:nvSpPr>
        <p:spPr>
          <a:xfrm>
            <a:off x="7834131" y="0"/>
            <a:ext cx="6048994" cy="7705725"/>
          </a:xfrm>
          <a:custGeom>
            <a:rect b="b" l="l" r="r" t="t"/>
            <a:pathLst>
              <a:path extrusionOk="0" h="7705725" w="6048994">
                <a:moveTo>
                  <a:pt x="0" y="0"/>
                </a:moveTo>
                <a:lnTo>
                  <a:pt x="6048994" y="0"/>
                </a:lnTo>
                <a:lnTo>
                  <a:pt x="6048994" y="7705725"/>
                </a:lnTo>
                <a:lnTo>
                  <a:pt x="0" y="7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10"/>
          <p:cNvSpPr/>
          <p:nvPr/>
        </p:nvSpPr>
        <p:spPr>
          <a:xfrm>
            <a:off x="336255" y="2940232"/>
            <a:ext cx="434317" cy="367985"/>
          </a:xfrm>
          <a:custGeom>
            <a:rect b="b" l="l" r="r" t="t"/>
            <a:pathLst>
              <a:path extrusionOk="0" h="367985" w="434317">
                <a:moveTo>
                  <a:pt x="0" y="0"/>
                </a:moveTo>
                <a:lnTo>
                  <a:pt x="434317" y="0"/>
                </a:lnTo>
                <a:lnTo>
                  <a:pt x="434317" y="367986"/>
                </a:lnTo>
                <a:lnTo>
                  <a:pt x="0" y="367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10"/>
          <p:cNvSpPr txBox="1"/>
          <p:nvPr/>
        </p:nvSpPr>
        <p:spPr>
          <a:xfrm>
            <a:off x="674322" y="890921"/>
            <a:ext cx="5089236" cy="1250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56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16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En Dual Diploma eres el protagonista</a:t>
            </a:r>
            <a:endParaRPr/>
          </a:p>
        </p:txBody>
      </p:sp>
      <p:sp>
        <p:nvSpPr>
          <p:cNvPr id="366" name="Google Shape;366;p10"/>
          <p:cNvSpPr txBox="1"/>
          <p:nvPr/>
        </p:nvSpPr>
        <p:spPr>
          <a:xfrm>
            <a:off x="982535" y="2965453"/>
            <a:ext cx="5137623" cy="304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Aprendes por medios digitales.</a:t>
            </a:r>
            <a:endParaRPr/>
          </a:p>
        </p:txBody>
      </p:sp>
      <p:sp>
        <p:nvSpPr>
          <p:cNvPr id="367" name="Google Shape;367;p10"/>
          <p:cNvSpPr txBox="1"/>
          <p:nvPr/>
        </p:nvSpPr>
        <p:spPr>
          <a:xfrm>
            <a:off x="982535" y="3562442"/>
            <a:ext cx="6121527" cy="304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Aprendes cómo ser dueño de tus tiempos.</a:t>
            </a:r>
            <a:endParaRPr/>
          </a:p>
        </p:txBody>
      </p:sp>
      <p:sp>
        <p:nvSpPr>
          <p:cNvPr id="368" name="Google Shape;368;p10"/>
          <p:cNvSpPr txBox="1"/>
          <p:nvPr/>
        </p:nvSpPr>
        <p:spPr>
          <a:xfrm>
            <a:off x="982535" y="4159440"/>
            <a:ext cx="5930779" cy="600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Conversas con profesores nativos y conocés nuevos medios de interacción.</a:t>
            </a:r>
            <a:endParaRPr/>
          </a:p>
        </p:txBody>
      </p:sp>
      <p:sp>
        <p:nvSpPr>
          <p:cNvPr id="369" name="Google Shape;369;p10"/>
          <p:cNvSpPr txBox="1"/>
          <p:nvPr/>
        </p:nvSpPr>
        <p:spPr>
          <a:xfrm>
            <a:off x="982535" y="6202038"/>
            <a:ext cx="3813696" cy="304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 preparas para el futuro.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982535" y="6790954"/>
            <a:ext cx="6435919" cy="600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 luego quieres estudiar en Estados Unidos, mejoras tu perﬁl como postulante. </a:t>
            </a:r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336255" y="3502476"/>
            <a:ext cx="434317" cy="367985"/>
          </a:xfrm>
          <a:custGeom>
            <a:rect b="b" l="l" r="r" t="t"/>
            <a:pathLst>
              <a:path extrusionOk="0" h="367985" w="434317">
                <a:moveTo>
                  <a:pt x="0" y="0"/>
                </a:moveTo>
                <a:lnTo>
                  <a:pt x="434317" y="0"/>
                </a:lnTo>
                <a:lnTo>
                  <a:pt x="434317" y="367985"/>
                </a:lnTo>
                <a:lnTo>
                  <a:pt x="0" y="367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0"/>
          <p:cNvSpPr/>
          <p:nvPr/>
        </p:nvSpPr>
        <p:spPr>
          <a:xfrm>
            <a:off x="336255" y="4096226"/>
            <a:ext cx="434317" cy="367985"/>
          </a:xfrm>
          <a:custGeom>
            <a:rect b="b" l="l" r="r" t="t"/>
            <a:pathLst>
              <a:path extrusionOk="0" h="367985" w="434317">
                <a:moveTo>
                  <a:pt x="0" y="0"/>
                </a:moveTo>
                <a:lnTo>
                  <a:pt x="434317" y="0"/>
                </a:lnTo>
                <a:lnTo>
                  <a:pt x="434317" y="367986"/>
                </a:lnTo>
                <a:lnTo>
                  <a:pt x="0" y="367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10"/>
          <p:cNvSpPr/>
          <p:nvPr/>
        </p:nvSpPr>
        <p:spPr>
          <a:xfrm>
            <a:off x="336255" y="6175193"/>
            <a:ext cx="434317" cy="367985"/>
          </a:xfrm>
          <a:custGeom>
            <a:rect b="b" l="l" r="r" t="t"/>
            <a:pathLst>
              <a:path extrusionOk="0" h="367985" w="434317">
                <a:moveTo>
                  <a:pt x="0" y="0"/>
                </a:moveTo>
                <a:lnTo>
                  <a:pt x="434317" y="0"/>
                </a:lnTo>
                <a:lnTo>
                  <a:pt x="434317" y="367986"/>
                </a:lnTo>
                <a:lnTo>
                  <a:pt x="0" y="367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10"/>
          <p:cNvSpPr/>
          <p:nvPr/>
        </p:nvSpPr>
        <p:spPr>
          <a:xfrm>
            <a:off x="336255" y="6765734"/>
            <a:ext cx="434317" cy="367985"/>
          </a:xfrm>
          <a:custGeom>
            <a:rect b="b" l="l" r="r" t="t"/>
            <a:pathLst>
              <a:path extrusionOk="0" h="367985" w="434317">
                <a:moveTo>
                  <a:pt x="0" y="0"/>
                </a:moveTo>
                <a:lnTo>
                  <a:pt x="434317" y="0"/>
                </a:lnTo>
                <a:lnTo>
                  <a:pt x="434317" y="367985"/>
                </a:lnTo>
                <a:lnTo>
                  <a:pt x="0" y="367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10"/>
          <p:cNvSpPr txBox="1"/>
          <p:nvPr/>
        </p:nvSpPr>
        <p:spPr>
          <a:xfrm>
            <a:off x="982535" y="5576877"/>
            <a:ext cx="4891560" cy="304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Practicas y mejoras tu inglés</a:t>
            </a: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336255" y="5550033"/>
            <a:ext cx="434317" cy="367985"/>
          </a:xfrm>
          <a:custGeom>
            <a:rect b="b" l="l" r="r" t="t"/>
            <a:pathLst>
              <a:path extrusionOk="0" h="367985" w="434317">
                <a:moveTo>
                  <a:pt x="0" y="0"/>
                </a:moveTo>
                <a:lnTo>
                  <a:pt x="434317" y="0"/>
                </a:lnTo>
                <a:lnTo>
                  <a:pt x="434317" y="367985"/>
                </a:lnTo>
                <a:lnTo>
                  <a:pt x="0" y="367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10"/>
          <p:cNvSpPr txBox="1"/>
          <p:nvPr/>
        </p:nvSpPr>
        <p:spPr>
          <a:xfrm>
            <a:off x="982535" y="4951717"/>
            <a:ext cx="4891560" cy="304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Experimentas un colegio de EEUU</a:t>
            </a: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336255" y="4924873"/>
            <a:ext cx="434317" cy="367985"/>
          </a:xfrm>
          <a:custGeom>
            <a:rect b="b" l="l" r="r" t="t"/>
            <a:pathLst>
              <a:path extrusionOk="0" h="367985" w="434317">
                <a:moveTo>
                  <a:pt x="0" y="0"/>
                </a:moveTo>
                <a:lnTo>
                  <a:pt x="434317" y="0"/>
                </a:lnTo>
                <a:lnTo>
                  <a:pt x="434317" y="367985"/>
                </a:lnTo>
                <a:lnTo>
                  <a:pt x="0" y="367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9345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"/>
          <p:cNvSpPr txBox="1"/>
          <p:nvPr/>
        </p:nvSpPr>
        <p:spPr>
          <a:xfrm>
            <a:off x="5173456" y="1739503"/>
            <a:ext cx="3080052" cy="241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4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35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Son tres pasos</a:t>
            </a:r>
            <a:endParaRPr/>
          </a:p>
        </p:txBody>
      </p:sp>
      <p:sp>
        <p:nvSpPr>
          <p:cNvPr id="385" name="Google Shape;385;p11"/>
          <p:cNvSpPr txBox="1"/>
          <p:nvPr/>
        </p:nvSpPr>
        <p:spPr>
          <a:xfrm>
            <a:off x="3756445" y="436765"/>
            <a:ext cx="5914074" cy="95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5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¿Te apuntas?</a:t>
            </a: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1114395" y="2371090"/>
            <a:ext cx="3039490" cy="4922252"/>
          </a:xfrm>
          <a:custGeom>
            <a:rect b="b" l="l" r="r" t="t"/>
            <a:pathLst>
              <a:path extrusionOk="0" h="4922252" w="3039490">
                <a:moveTo>
                  <a:pt x="0" y="0"/>
                </a:moveTo>
                <a:lnTo>
                  <a:pt x="3039491" y="0"/>
                </a:lnTo>
                <a:lnTo>
                  <a:pt x="3039491" y="4922252"/>
                </a:lnTo>
                <a:lnTo>
                  <a:pt x="0" y="4922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1"/>
          <p:cNvSpPr txBox="1"/>
          <p:nvPr/>
        </p:nvSpPr>
        <p:spPr>
          <a:xfrm>
            <a:off x="1443278" y="4298426"/>
            <a:ext cx="23817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7" u="none" cap="none" strike="noStrike">
                <a:solidFill>
                  <a:srgbClr val="4B5257"/>
                </a:solidFill>
                <a:latin typeface="Public Sans"/>
                <a:ea typeface="Public Sans"/>
                <a:cs typeface="Public Sans"/>
                <a:sym typeface="Public Sans"/>
              </a:rPr>
              <a:t>Habla con tu familia, y comenta tu interés</a:t>
            </a:r>
            <a:endParaRPr/>
          </a:p>
        </p:txBody>
      </p:sp>
      <p:sp>
        <p:nvSpPr>
          <p:cNvPr id="388" name="Google Shape;388;p11"/>
          <p:cNvSpPr/>
          <p:nvPr/>
        </p:nvSpPr>
        <p:spPr>
          <a:xfrm>
            <a:off x="5194652" y="2371090"/>
            <a:ext cx="3039490" cy="4922252"/>
          </a:xfrm>
          <a:custGeom>
            <a:rect b="b" l="l" r="r" t="t"/>
            <a:pathLst>
              <a:path extrusionOk="0" h="4922252" w="3039490">
                <a:moveTo>
                  <a:pt x="0" y="0"/>
                </a:moveTo>
                <a:lnTo>
                  <a:pt x="3039491" y="0"/>
                </a:lnTo>
                <a:lnTo>
                  <a:pt x="3039491" y="4922252"/>
                </a:lnTo>
                <a:lnTo>
                  <a:pt x="0" y="4922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11"/>
          <p:cNvSpPr txBox="1"/>
          <p:nvPr/>
        </p:nvSpPr>
        <p:spPr>
          <a:xfrm>
            <a:off x="5523535" y="4298426"/>
            <a:ext cx="23817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7" u="none" cap="none" strike="noStrike">
                <a:solidFill>
                  <a:srgbClr val="4B5257"/>
                </a:solidFill>
                <a:latin typeface="Public Sans"/>
                <a:ea typeface="Public Sans"/>
                <a:cs typeface="Public Sans"/>
                <a:sym typeface="Public Sans"/>
              </a:rPr>
              <a:t>Completas el formulario de inscripción</a:t>
            </a:r>
            <a:endParaRPr/>
          </a:p>
        </p:txBody>
      </p:sp>
      <p:sp>
        <p:nvSpPr>
          <p:cNvPr id="390" name="Google Shape;390;p11"/>
          <p:cNvSpPr/>
          <p:nvPr/>
        </p:nvSpPr>
        <p:spPr>
          <a:xfrm>
            <a:off x="9005668" y="2512088"/>
            <a:ext cx="3039490" cy="4922252"/>
          </a:xfrm>
          <a:custGeom>
            <a:rect b="b" l="l" r="r" t="t"/>
            <a:pathLst>
              <a:path extrusionOk="0" h="4922252" w="3039490">
                <a:moveTo>
                  <a:pt x="0" y="0"/>
                </a:moveTo>
                <a:lnTo>
                  <a:pt x="3039490" y="0"/>
                </a:lnTo>
                <a:lnTo>
                  <a:pt x="3039490" y="4922252"/>
                </a:lnTo>
                <a:lnTo>
                  <a:pt x="0" y="4922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11"/>
          <p:cNvSpPr txBox="1"/>
          <p:nvPr/>
        </p:nvSpPr>
        <p:spPr>
          <a:xfrm>
            <a:off x="9334551" y="4298426"/>
            <a:ext cx="23817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7" u="none" cap="none" strike="noStrike">
                <a:solidFill>
                  <a:srgbClr val="4B5257"/>
                </a:solidFill>
                <a:latin typeface="Public Sans"/>
                <a:ea typeface="Public Sans"/>
                <a:cs typeface="Public Sans"/>
                <a:sym typeface="Public Sans"/>
              </a:rPr>
              <a:t>Realizas el examen de inglés </a:t>
            </a:r>
            <a:endParaRPr/>
          </a:p>
        </p:txBody>
      </p:sp>
      <p:sp>
        <p:nvSpPr>
          <p:cNvPr id="392" name="Google Shape;392;p11"/>
          <p:cNvSpPr txBox="1"/>
          <p:nvPr/>
        </p:nvSpPr>
        <p:spPr>
          <a:xfrm>
            <a:off x="5523535" y="6121697"/>
            <a:ext cx="2381725" cy="432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7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Hasta el...</a:t>
            </a:r>
            <a:endParaRPr/>
          </a:p>
        </p:txBody>
      </p:sp>
      <p:sp>
        <p:nvSpPr>
          <p:cNvPr id="393" name="Google Shape;393;p11"/>
          <p:cNvSpPr txBox="1"/>
          <p:nvPr/>
        </p:nvSpPr>
        <p:spPr>
          <a:xfrm>
            <a:off x="9334551" y="6121697"/>
            <a:ext cx="2381725" cy="432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7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En marzo 2026</a:t>
            </a:r>
            <a:endParaRPr/>
          </a:p>
        </p:txBody>
      </p:sp>
      <p:sp>
        <p:nvSpPr>
          <p:cNvPr id="394" name="Google Shape;394;p11"/>
          <p:cNvSpPr txBox="1"/>
          <p:nvPr/>
        </p:nvSpPr>
        <p:spPr>
          <a:xfrm>
            <a:off x="1395916" y="6150272"/>
            <a:ext cx="2381725" cy="76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7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La reunión informativa para apoderados será el X/xX </a:t>
            </a:r>
            <a:endParaRPr/>
          </a:p>
        </p:txBody>
      </p:sp>
      <p:sp>
        <p:nvSpPr>
          <p:cNvPr id="395" name="Google Shape;395;p11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DFC9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"/>
          <p:cNvSpPr/>
          <p:nvPr/>
        </p:nvSpPr>
        <p:spPr>
          <a:xfrm>
            <a:off x="3171825" y="5848350"/>
            <a:ext cx="895350" cy="895350"/>
          </a:xfrm>
          <a:custGeom>
            <a:rect b="b" l="l" r="r" t="t"/>
            <a:pathLst>
              <a:path extrusionOk="0" h="895350" w="895350">
                <a:moveTo>
                  <a:pt x="0" y="0"/>
                </a:moveTo>
                <a:lnTo>
                  <a:pt x="895350" y="0"/>
                </a:lnTo>
                <a:lnTo>
                  <a:pt x="89535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12"/>
          <p:cNvSpPr/>
          <p:nvPr/>
        </p:nvSpPr>
        <p:spPr>
          <a:xfrm>
            <a:off x="0" y="7515800"/>
            <a:ext cx="13716000" cy="199073"/>
          </a:xfrm>
          <a:custGeom>
            <a:rect b="b" l="l" r="r" t="t"/>
            <a:pathLst>
              <a:path extrusionOk="0" h="381000" w="13716000">
                <a:moveTo>
                  <a:pt x="0" y="0"/>
                </a:moveTo>
                <a:lnTo>
                  <a:pt x="13716000" y="0"/>
                </a:lnTo>
                <a:lnTo>
                  <a:pt x="13716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12"/>
          <p:cNvSpPr/>
          <p:nvPr/>
        </p:nvSpPr>
        <p:spPr>
          <a:xfrm>
            <a:off x="4876800" y="2105025"/>
            <a:ext cx="4333875" cy="3514725"/>
          </a:xfrm>
          <a:custGeom>
            <a:rect b="b" l="l" r="r" t="t"/>
            <a:pathLst>
              <a:path extrusionOk="0" h="3514725" w="4333875">
                <a:moveTo>
                  <a:pt x="0" y="0"/>
                </a:moveTo>
                <a:lnTo>
                  <a:pt x="4333875" y="0"/>
                </a:lnTo>
                <a:lnTo>
                  <a:pt x="4333875" y="3514725"/>
                </a:lnTo>
                <a:lnTo>
                  <a:pt x="0" y="3514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12"/>
          <p:cNvSpPr txBox="1"/>
          <p:nvPr/>
        </p:nvSpPr>
        <p:spPr>
          <a:xfrm>
            <a:off x="3944750" y="641528"/>
            <a:ext cx="6184316" cy="95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50" u="none" cap="none" strike="noStrike">
                <a:solidFill>
                  <a:srgbClr val="D3674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¡Te esperamos!</a:t>
            </a:r>
            <a:endParaRPr/>
          </a:p>
        </p:txBody>
      </p:sp>
      <p:sp>
        <p:nvSpPr>
          <p:cNvPr id="404" name="Google Shape;404;p12"/>
          <p:cNvSpPr txBox="1"/>
          <p:nvPr/>
        </p:nvSpPr>
        <p:spPr>
          <a:xfrm>
            <a:off x="4322350" y="6056605"/>
            <a:ext cx="6025620" cy="600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8" u="none" cap="none" strike="noStrike">
                <a:solidFill>
                  <a:srgbClr val="0002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 reunión informativa para apoderados será el XXXXX </a:t>
            </a:r>
            <a:endParaRPr/>
          </a:p>
        </p:txBody>
      </p:sp>
      <p:sp>
        <p:nvSpPr>
          <p:cNvPr id="405" name="Google Shape;405;p12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DFC9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"/>
          <p:cNvGrpSpPr/>
          <p:nvPr/>
        </p:nvGrpSpPr>
        <p:grpSpPr>
          <a:xfrm>
            <a:off x="0" y="-379266"/>
            <a:ext cx="5319711" cy="9609370"/>
            <a:chOff x="0" y="-133350"/>
            <a:chExt cx="1870411" cy="3378655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1870411" cy="3245305"/>
            </a:xfrm>
            <a:custGeom>
              <a:rect b="b" l="l" r="r" t="t"/>
              <a:pathLst>
                <a:path extrusionOk="0" h="3245305" w="1870411">
                  <a:moveTo>
                    <a:pt x="0" y="0"/>
                  </a:moveTo>
                  <a:lnTo>
                    <a:pt x="1870411" y="0"/>
                  </a:lnTo>
                  <a:lnTo>
                    <a:pt x="1870411" y="3245305"/>
                  </a:lnTo>
                  <a:lnTo>
                    <a:pt x="0" y="3245305"/>
                  </a:lnTo>
                  <a:close/>
                </a:path>
              </a:pathLst>
            </a:custGeom>
            <a:solidFill>
              <a:srgbClr val="49B16B"/>
            </a:solidFill>
            <a:ln>
              <a:noFill/>
            </a:ln>
          </p:spPr>
        </p:sp>
        <p:sp>
          <p:nvSpPr>
            <p:cNvPr id="100" name="Google Shape;100;p2"/>
            <p:cNvSpPr txBox="1"/>
            <p:nvPr/>
          </p:nvSpPr>
          <p:spPr>
            <a:xfrm>
              <a:off x="0" y="-133350"/>
              <a:ext cx="1870411" cy="337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 txBox="1"/>
          <p:nvPr/>
        </p:nvSpPr>
        <p:spPr>
          <a:xfrm>
            <a:off x="413177" y="770572"/>
            <a:ext cx="4650178" cy="1257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81" u="none" cap="none" strike="noStrike">
                <a:solidFill>
                  <a:srgbClr val="00030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¿Qué es </a:t>
            </a:r>
            <a:endParaRPr/>
          </a:p>
          <a:p>
            <a:pPr indent="0" lvl="0" marL="0" marR="0" rtl="0" algn="l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81" u="none" cap="none" strike="noStrike">
                <a:solidFill>
                  <a:srgbClr val="00030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Diploma Dual?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5664360" y="648023"/>
            <a:ext cx="7540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1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4" u="none" cap="none" strike="noStrike">
                <a:solidFill>
                  <a:srgbClr val="15934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Es un nuevo programa en el que </a:t>
            </a:r>
            <a:r>
              <a:rPr b="1" lang="en-US" sz="3274">
                <a:solidFill>
                  <a:srgbClr val="15934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puedes</a:t>
            </a:r>
            <a:r>
              <a:rPr b="1" i="0" lang="en-US" sz="3274" u="none" cap="none" strike="noStrike">
                <a:solidFill>
                  <a:srgbClr val="15934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obtener el título de</a:t>
            </a:r>
            <a:endParaRPr/>
          </a:p>
          <a:p>
            <a:pPr indent="0" lvl="0" marL="0" marR="0" rtl="0" algn="l">
              <a:lnSpc>
                <a:spcPct val="1541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4" u="none" cap="none" strike="noStrike">
                <a:solidFill>
                  <a:srgbClr val="15934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High School de EEUU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5664360" y="5163434"/>
            <a:ext cx="7540810" cy="1239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1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4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Como si asistieras a un colegio norteamericano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2647280" y="2525623"/>
            <a:ext cx="1795100" cy="1193742"/>
          </a:xfrm>
          <a:custGeom>
            <a:rect b="b" l="l" r="r" t="t"/>
            <a:pathLst>
              <a:path extrusionOk="0" h="1193742" w="1795100">
                <a:moveTo>
                  <a:pt x="0" y="0"/>
                </a:moveTo>
                <a:lnTo>
                  <a:pt x="1795100" y="0"/>
                </a:lnTo>
                <a:lnTo>
                  <a:pt x="1795100" y="1193742"/>
                </a:lnTo>
                <a:lnTo>
                  <a:pt x="0" y="1193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>
            <a:off x="528495" y="2525623"/>
            <a:ext cx="1791732" cy="1193742"/>
          </a:xfrm>
          <a:custGeom>
            <a:rect b="b" l="l" r="r" t="t"/>
            <a:pathLst>
              <a:path extrusionOk="0" h="1193742" w="1791732">
                <a:moveTo>
                  <a:pt x="0" y="0"/>
                </a:moveTo>
                <a:lnTo>
                  <a:pt x="1791733" y="0"/>
                </a:lnTo>
                <a:lnTo>
                  <a:pt x="1791733" y="1193742"/>
                </a:lnTo>
                <a:lnTo>
                  <a:pt x="0" y="1193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5664348" y="3037106"/>
            <a:ext cx="75408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1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4" u="none" cap="none" strike="noStrike">
                <a:solidFill>
                  <a:srgbClr val="96999F"/>
                </a:solidFill>
                <a:latin typeface="Montserrat"/>
                <a:ea typeface="Montserrat"/>
                <a:cs typeface="Montserrat"/>
                <a:sym typeface="Montserrat"/>
              </a:rPr>
              <a:t>al mismo tiempo que el de educación media chileno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0" y="0"/>
            <a:ext cx="13716000" cy="7639812"/>
            <a:chOff x="63500" y="63500"/>
            <a:chExt cx="18288000" cy="10186416"/>
          </a:xfrm>
        </p:grpSpPr>
        <p:sp>
          <p:nvSpPr>
            <p:cNvPr id="113" name="Google Shape;113;p3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4" name="Google Shape;114;p3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</p:sp>
      </p:grpSp>
      <p:sp>
        <p:nvSpPr>
          <p:cNvPr id="115" name="Google Shape;115;p3"/>
          <p:cNvSpPr/>
          <p:nvPr/>
        </p:nvSpPr>
        <p:spPr>
          <a:xfrm>
            <a:off x="0" y="19050"/>
            <a:ext cx="4914900" cy="7610475"/>
          </a:xfrm>
          <a:custGeom>
            <a:rect b="b" l="l" r="r" t="t"/>
            <a:pathLst>
              <a:path extrusionOk="0" h="7610475" w="4914900">
                <a:moveTo>
                  <a:pt x="0" y="0"/>
                </a:moveTo>
                <a:lnTo>
                  <a:pt x="4914900" y="0"/>
                </a:lnTo>
                <a:lnTo>
                  <a:pt x="4914900" y="7610475"/>
                </a:lnTo>
                <a:lnTo>
                  <a:pt x="0" y="7610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>
            <a:off x="10038340" y="1871986"/>
            <a:ext cx="664359" cy="650081"/>
          </a:xfrm>
          <a:custGeom>
            <a:rect b="b" l="l" r="r" t="t"/>
            <a:pathLst>
              <a:path extrusionOk="0" h="650081" w="664359">
                <a:moveTo>
                  <a:pt x="0" y="0"/>
                </a:moveTo>
                <a:lnTo>
                  <a:pt x="664360" y="0"/>
                </a:lnTo>
                <a:lnTo>
                  <a:pt x="664360" y="650082"/>
                </a:lnTo>
                <a:lnTo>
                  <a:pt x="0" y="650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/>
          <p:nvPr/>
        </p:nvSpPr>
        <p:spPr>
          <a:xfrm>
            <a:off x="9924078" y="2432342"/>
            <a:ext cx="892969" cy="178594"/>
          </a:xfrm>
          <a:custGeom>
            <a:rect b="b" l="l" r="r" t="t"/>
            <a:pathLst>
              <a:path extrusionOk="0" h="178594" w="892969">
                <a:moveTo>
                  <a:pt x="0" y="0"/>
                </a:moveTo>
                <a:lnTo>
                  <a:pt x="892969" y="0"/>
                </a:lnTo>
                <a:lnTo>
                  <a:pt x="892969" y="178594"/>
                </a:lnTo>
                <a:lnTo>
                  <a:pt x="0" y="178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3"/>
          <p:cNvSpPr/>
          <p:nvPr/>
        </p:nvSpPr>
        <p:spPr>
          <a:xfrm flipH="1">
            <a:off x="10605183" y="305057"/>
            <a:ext cx="2513819" cy="2521744"/>
          </a:xfrm>
          <a:custGeom>
            <a:rect b="b" l="l" r="r" t="t"/>
            <a:pathLst>
              <a:path extrusionOk="0" h="2521744" w="2513819">
                <a:moveTo>
                  <a:pt x="2513819" y="0"/>
                </a:moveTo>
                <a:lnTo>
                  <a:pt x="0" y="0"/>
                </a:lnTo>
                <a:lnTo>
                  <a:pt x="0" y="2521744"/>
                </a:lnTo>
                <a:lnTo>
                  <a:pt x="2513819" y="2521744"/>
                </a:lnTo>
                <a:lnTo>
                  <a:pt x="251381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0" r="0" t="0"/>
            </a:stretch>
          </a:blipFill>
          <a:ln>
            <a:noFill/>
          </a:ln>
        </p:spPr>
      </p:sp>
      <p:sp>
        <p:nvSpPr>
          <p:cNvPr id="119" name="Google Shape;119;p3"/>
          <p:cNvSpPr/>
          <p:nvPr/>
        </p:nvSpPr>
        <p:spPr>
          <a:xfrm>
            <a:off x="10604516" y="2608116"/>
            <a:ext cx="2378859" cy="471478"/>
          </a:xfrm>
          <a:custGeom>
            <a:rect b="b" l="l" r="r" t="t"/>
            <a:pathLst>
              <a:path extrusionOk="0" h="471478" w="2378859">
                <a:moveTo>
                  <a:pt x="0" y="0"/>
                </a:moveTo>
                <a:lnTo>
                  <a:pt x="2378859" y="0"/>
                </a:lnTo>
                <a:lnTo>
                  <a:pt x="2378859" y="471478"/>
                </a:lnTo>
                <a:lnTo>
                  <a:pt x="0" y="471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3"/>
          <p:cNvSpPr/>
          <p:nvPr/>
        </p:nvSpPr>
        <p:spPr>
          <a:xfrm>
            <a:off x="5838825" y="3781425"/>
            <a:ext cx="514350" cy="409575"/>
          </a:xfrm>
          <a:custGeom>
            <a:rect b="b" l="l" r="r" t="t"/>
            <a:pathLst>
              <a:path extrusionOk="0" h="409575" w="514350">
                <a:moveTo>
                  <a:pt x="0" y="0"/>
                </a:moveTo>
                <a:lnTo>
                  <a:pt x="514350" y="0"/>
                </a:lnTo>
                <a:lnTo>
                  <a:pt x="514350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6057900" y="3886200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3"/>
          <p:cNvSpPr/>
          <p:nvPr/>
        </p:nvSpPr>
        <p:spPr>
          <a:xfrm>
            <a:off x="6057900" y="3952875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3"/>
          <p:cNvSpPr/>
          <p:nvPr/>
        </p:nvSpPr>
        <p:spPr>
          <a:xfrm>
            <a:off x="6067425" y="4029075"/>
            <a:ext cx="133350" cy="38100"/>
          </a:xfrm>
          <a:custGeom>
            <a:rect b="b" l="l" r="r" t="t"/>
            <a:pathLst>
              <a:path extrusionOk="0" h="38100" w="133350">
                <a:moveTo>
                  <a:pt x="0" y="0"/>
                </a:moveTo>
                <a:lnTo>
                  <a:pt x="133350" y="0"/>
                </a:lnTo>
                <a:lnTo>
                  <a:pt x="1333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>
            <a:off x="6057900" y="4095750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3"/>
          <p:cNvSpPr/>
          <p:nvPr/>
        </p:nvSpPr>
        <p:spPr>
          <a:xfrm>
            <a:off x="5905500" y="4105275"/>
            <a:ext cx="57150" cy="85725"/>
          </a:xfrm>
          <a:custGeom>
            <a:rect b="b" l="l" r="r" t="t"/>
            <a:pathLst>
              <a:path extrusionOk="0" h="85725" w="57150">
                <a:moveTo>
                  <a:pt x="0" y="0"/>
                </a:moveTo>
                <a:lnTo>
                  <a:pt x="57150" y="0"/>
                </a:lnTo>
                <a:lnTo>
                  <a:pt x="57150" y="85725"/>
                </a:lnTo>
                <a:lnTo>
                  <a:pt x="0" y="8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5905500" y="3905250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>
            <a:off x="5838825" y="4467225"/>
            <a:ext cx="514350" cy="381000"/>
          </a:xfrm>
          <a:custGeom>
            <a:rect b="b" l="l" r="r" t="t"/>
            <a:pathLst>
              <a:path extrusionOk="0" h="381000" w="514350">
                <a:moveTo>
                  <a:pt x="0" y="0"/>
                </a:moveTo>
                <a:lnTo>
                  <a:pt x="514350" y="0"/>
                </a:lnTo>
                <a:lnTo>
                  <a:pt x="5143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6057900" y="4581525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3"/>
          <p:cNvSpPr/>
          <p:nvPr/>
        </p:nvSpPr>
        <p:spPr>
          <a:xfrm>
            <a:off x="6057900" y="4648200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3"/>
          <p:cNvSpPr/>
          <p:nvPr/>
        </p:nvSpPr>
        <p:spPr>
          <a:xfrm>
            <a:off x="6067425" y="4724400"/>
            <a:ext cx="133350" cy="38100"/>
          </a:xfrm>
          <a:custGeom>
            <a:rect b="b" l="l" r="r" t="t"/>
            <a:pathLst>
              <a:path extrusionOk="0" h="38100" w="133350">
                <a:moveTo>
                  <a:pt x="0" y="0"/>
                </a:moveTo>
                <a:lnTo>
                  <a:pt x="133350" y="0"/>
                </a:lnTo>
                <a:lnTo>
                  <a:pt x="1333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>
            <a:off x="6057900" y="4791075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3"/>
          <p:cNvSpPr/>
          <p:nvPr/>
        </p:nvSpPr>
        <p:spPr>
          <a:xfrm>
            <a:off x="5905500" y="4800600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3"/>
          <p:cNvSpPr/>
          <p:nvPr/>
        </p:nvSpPr>
        <p:spPr>
          <a:xfrm>
            <a:off x="5905500" y="4600575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3"/>
          <p:cNvSpPr/>
          <p:nvPr/>
        </p:nvSpPr>
        <p:spPr>
          <a:xfrm>
            <a:off x="5838825" y="5133975"/>
            <a:ext cx="514350" cy="390525"/>
          </a:xfrm>
          <a:custGeom>
            <a:rect b="b" l="l" r="r" t="t"/>
            <a:pathLst>
              <a:path extrusionOk="0" h="390525" w="514350">
                <a:moveTo>
                  <a:pt x="0" y="0"/>
                </a:moveTo>
                <a:lnTo>
                  <a:pt x="514350" y="0"/>
                </a:lnTo>
                <a:lnTo>
                  <a:pt x="514350" y="390525"/>
                </a:lnTo>
                <a:lnTo>
                  <a:pt x="0" y="390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>
            <a:off x="6057900" y="5248275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6057900" y="5314950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6067425" y="5391150"/>
            <a:ext cx="133350" cy="38100"/>
          </a:xfrm>
          <a:custGeom>
            <a:rect b="b" l="l" r="r" t="t"/>
            <a:pathLst>
              <a:path extrusionOk="0" h="38100" w="133350">
                <a:moveTo>
                  <a:pt x="0" y="0"/>
                </a:moveTo>
                <a:lnTo>
                  <a:pt x="133350" y="0"/>
                </a:lnTo>
                <a:lnTo>
                  <a:pt x="1333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/>
          <p:nvPr/>
        </p:nvSpPr>
        <p:spPr>
          <a:xfrm>
            <a:off x="6057900" y="5457825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3"/>
          <p:cNvSpPr/>
          <p:nvPr/>
        </p:nvSpPr>
        <p:spPr>
          <a:xfrm>
            <a:off x="5905500" y="5467350"/>
            <a:ext cx="57150" cy="57150"/>
          </a:xfrm>
          <a:custGeom>
            <a:rect b="b" l="l" r="r" t="t"/>
            <a:pathLst>
              <a:path extrusionOk="0" h="57150" w="57150">
                <a:moveTo>
                  <a:pt x="0" y="0"/>
                </a:moveTo>
                <a:lnTo>
                  <a:pt x="57150" y="0"/>
                </a:lnTo>
                <a:lnTo>
                  <a:pt x="5715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3"/>
          <p:cNvSpPr/>
          <p:nvPr/>
        </p:nvSpPr>
        <p:spPr>
          <a:xfrm>
            <a:off x="5905500" y="5267325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3"/>
          <p:cNvSpPr/>
          <p:nvPr/>
        </p:nvSpPr>
        <p:spPr>
          <a:xfrm>
            <a:off x="5838825" y="5819775"/>
            <a:ext cx="514350" cy="409575"/>
          </a:xfrm>
          <a:custGeom>
            <a:rect b="b" l="l" r="r" t="t"/>
            <a:pathLst>
              <a:path extrusionOk="0" h="409575" w="514350">
                <a:moveTo>
                  <a:pt x="0" y="0"/>
                </a:moveTo>
                <a:lnTo>
                  <a:pt x="514350" y="0"/>
                </a:lnTo>
                <a:lnTo>
                  <a:pt x="514350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3"/>
          <p:cNvSpPr/>
          <p:nvPr/>
        </p:nvSpPr>
        <p:spPr>
          <a:xfrm>
            <a:off x="6057900" y="5924550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3"/>
          <p:cNvSpPr/>
          <p:nvPr/>
        </p:nvSpPr>
        <p:spPr>
          <a:xfrm>
            <a:off x="6057900" y="5991225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3"/>
          <p:cNvSpPr/>
          <p:nvPr/>
        </p:nvSpPr>
        <p:spPr>
          <a:xfrm>
            <a:off x="6067425" y="6067425"/>
            <a:ext cx="133350" cy="38100"/>
          </a:xfrm>
          <a:custGeom>
            <a:rect b="b" l="l" r="r" t="t"/>
            <a:pathLst>
              <a:path extrusionOk="0" h="38100" w="133350">
                <a:moveTo>
                  <a:pt x="0" y="0"/>
                </a:moveTo>
                <a:lnTo>
                  <a:pt x="133350" y="0"/>
                </a:lnTo>
                <a:lnTo>
                  <a:pt x="1333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3"/>
          <p:cNvSpPr/>
          <p:nvPr/>
        </p:nvSpPr>
        <p:spPr>
          <a:xfrm>
            <a:off x="6057900" y="6134100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3"/>
          <p:cNvSpPr/>
          <p:nvPr/>
        </p:nvSpPr>
        <p:spPr>
          <a:xfrm>
            <a:off x="5905500" y="6143625"/>
            <a:ext cx="57150" cy="85725"/>
          </a:xfrm>
          <a:custGeom>
            <a:rect b="b" l="l" r="r" t="t"/>
            <a:pathLst>
              <a:path extrusionOk="0" h="85725" w="57150">
                <a:moveTo>
                  <a:pt x="0" y="0"/>
                </a:moveTo>
                <a:lnTo>
                  <a:pt x="57150" y="0"/>
                </a:lnTo>
                <a:lnTo>
                  <a:pt x="57150" y="85725"/>
                </a:lnTo>
                <a:lnTo>
                  <a:pt x="0" y="8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3"/>
          <p:cNvSpPr/>
          <p:nvPr/>
        </p:nvSpPr>
        <p:spPr>
          <a:xfrm>
            <a:off x="5905500" y="5943600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-38376" y="-47625"/>
            <a:ext cx="13802001" cy="7810500"/>
          </a:xfrm>
          <a:custGeom>
            <a:rect b="b" l="l" r="r" t="t"/>
            <a:pathLst>
              <a:path extrusionOk="0" h="7810500" w="13802001">
                <a:moveTo>
                  <a:pt x="0" y="0"/>
                </a:moveTo>
                <a:lnTo>
                  <a:pt x="13802001" y="0"/>
                </a:lnTo>
                <a:lnTo>
                  <a:pt x="13802001" y="7810500"/>
                </a:lnTo>
                <a:lnTo>
                  <a:pt x="0" y="7810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3"/>
          <p:cNvSpPr txBox="1"/>
          <p:nvPr/>
        </p:nvSpPr>
        <p:spPr>
          <a:xfrm>
            <a:off x="392687" y="720242"/>
            <a:ext cx="4356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¡Tu el</a:t>
            </a:r>
            <a:r>
              <a:rPr b="1" lang="en-US" sz="517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</a:t>
            </a:r>
            <a:r>
              <a:rPr b="1" i="0" lang="en-US" sz="51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ges!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6471005" y="2225302"/>
            <a:ext cx="526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30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Tus propios tiempos de estudio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6471005" y="3054053"/>
            <a:ext cx="558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30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Dónde completar tus actividades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6456427" y="3932431"/>
            <a:ext cx="710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30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 cuánto tiempo completar el programa 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6456427" y="4753475"/>
            <a:ext cx="580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30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 materias que te gustaría hacer</a:t>
            </a:r>
            <a:endParaRPr/>
          </a:p>
        </p:txBody>
      </p:sp>
      <p:sp>
        <p:nvSpPr>
          <p:cNvPr id="154" name="Google Shape;154;p3"/>
          <p:cNvSpPr txBox="1"/>
          <p:nvPr/>
        </p:nvSpPr>
        <p:spPr>
          <a:xfrm>
            <a:off x="392687" y="2288841"/>
            <a:ext cx="4555246" cy="2689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Dual Diploma es un</a:t>
            </a:r>
            <a:endParaRPr/>
          </a:p>
          <a:p>
            <a:pPr indent="0" lvl="0" marL="0" marR="0" rtl="0" algn="l">
              <a:lnSpc>
                <a:spcPct val="15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programa 100% online</a:t>
            </a:r>
            <a:endParaRPr/>
          </a:p>
          <a:p>
            <a:pPr indent="0" lvl="0" marL="0" marR="0" rtl="0" algn="l">
              <a:lnSpc>
                <a:spcPct val="15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75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l">
              <a:lnSpc>
                <a:spcPct val="15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Por eso tu mismo vas a deﬁnir... </a:t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D2AE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9160316" y="4007891"/>
            <a:ext cx="1221581" cy="242888"/>
          </a:xfrm>
          <a:custGeom>
            <a:rect b="b" l="l" r="r" t="t"/>
            <a:pathLst>
              <a:path extrusionOk="0" h="242888" w="1221581">
                <a:moveTo>
                  <a:pt x="0" y="0"/>
                </a:moveTo>
                <a:lnTo>
                  <a:pt x="1221582" y="0"/>
                </a:lnTo>
                <a:lnTo>
                  <a:pt x="1221582" y="242888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4"/>
          <p:cNvSpPr/>
          <p:nvPr/>
        </p:nvSpPr>
        <p:spPr>
          <a:xfrm>
            <a:off x="7731500" y="3537137"/>
            <a:ext cx="3619500" cy="3629025"/>
          </a:xfrm>
          <a:custGeom>
            <a:rect b="b" l="l" r="r" t="t"/>
            <a:pathLst>
              <a:path extrusionOk="0" h="3629025" w="3619500">
                <a:moveTo>
                  <a:pt x="0" y="0"/>
                </a:moveTo>
                <a:lnTo>
                  <a:pt x="3619500" y="0"/>
                </a:lnTo>
                <a:lnTo>
                  <a:pt x="3619500" y="3629025"/>
                </a:lnTo>
                <a:lnTo>
                  <a:pt x="0" y="3629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2" name="Google Shape;162;p4"/>
          <p:cNvGrpSpPr/>
          <p:nvPr/>
        </p:nvGrpSpPr>
        <p:grpSpPr>
          <a:xfrm>
            <a:off x="7866145" y="3656457"/>
            <a:ext cx="3272504" cy="3272504"/>
            <a:chOff x="63500" y="63500"/>
            <a:chExt cx="4363339" cy="4363339"/>
          </a:xfrm>
        </p:grpSpPr>
        <p:sp>
          <p:nvSpPr>
            <p:cNvPr id="163" name="Google Shape;163;p4"/>
            <p:cNvSpPr/>
            <p:nvPr/>
          </p:nvSpPr>
          <p:spPr>
            <a:xfrm>
              <a:off x="63500" y="63500"/>
              <a:ext cx="4363339" cy="4363339"/>
            </a:xfrm>
            <a:custGeom>
              <a:rect b="b" l="l" r="r" t="t"/>
              <a:pathLst>
                <a:path extrusionOk="0" h="4363339" w="4363339">
                  <a:moveTo>
                    <a:pt x="0" y="0"/>
                  </a:moveTo>
                  <a:lnTo>
                    <a:pt x="4363339" y="0"/>
                  </a:lnTo>
                  <a:lnTo>
                    <a:pt x="4363339" y="4363339"/>
                  </a:lnTo>
                  <a:lnTo>
                    <a:pt x="0" y="4363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4" name="Google Shape;164;p4"/>
            <p:cNvSpPr/>
            <p:nvPr/>
          </p:nvSpPr>
          <p:spPr>
            <a:xfrm>
              <a:off x="381127" y="381127"/>
              <a:ext cx="3727958" cy="3728085"/>
            </a:xfrm>
            <a:custGeom>
              <a:rect b="b" l="l" r="r" t="t"/>
              <a:pathLst>
                <a:path extrusionOk="0" h="3728085" w="3727958">
                  <a:moveTo>
                    <a:pt x="6350" y="0"/>
                  </a:moveTo>
                  <a:lnTo>
                    <a:pt x="3721608" y="0"/>
                  </a:lnTo>
                  <a:lnTo>
                    <a:pt x="3727958" y="0"/>
                  </a:lnTo>
                  <a:lnTo>
                    <a:pt x="3727958" y="6350"/>
                  </a:lnTo>
                  <a:lnTo>
                    <a:pt x="3727958" y="3721735"/>
                  </a:lnTo>
                  <a:lnTo>
                    <a:pt x="3727958" y="3728085"/>
                  </a:lnTo>
                  <a:lnTo>
                    <a:pt x="3721608" y="3728085"/>
                  </a:lnTo>
                  <a:lnTo>
                    <a:pt x="6350" y="3728085"/>
                  </a:lnTo>
                  <a:lnTo>
                    <a:pt x="0" y="3728085"/>
                  </a:lnTo>
                  <a:lnTo>
                    <a:pt x="0" y="3721735"/>
                  </a:lnTo>
                  <a:lnTo>
                    <a:pt x="0" y="6350"/>
                  </a:lnTo>
                  <a:lnTo>
                    <a:pt x="0" y="0"/>
                  </a:lnTo>
                  <a:lnTo>
                    <a:pt x="6350" y="0"/>
                  </a:ln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721735"/>
                  </a:lnTo>
                  <a:lnTo>
                    <a:pt x="6350" y="3721735"/>
                  </a:lnTo>
                  <a:lnTo>
                    <a:pt x="6350" y="3715385"/>
                  </a:lnTo>
                  <a:lnTo>
                    <a:pt x="3721608" y="3715385"/>
                  </a:lnTo>
                  <a:lnTo>
                    <a:pt x="3721608" y="3721735"/>
                  </a:lnTo>
                  <a:lnTo>
                    <a:pt x="3715258" y="3721735"/>
                  </a:lnTo>
                  <a:lnTo>
                    <a:pt x="3715258" y="6350"/>
                  </a:lnTo>
                  <a:lnTo>
                    <a:pt x="3721608" y="6350"/>
                  </a:lnTo>
                  <a:lnTo>
                    <a:pt x="3721608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96999F"/>
            </a:solidFill>
            <a:ln>
              <a:noFill/>
            </a:ln>
          </p:spPr>
        </p:sp>
      </p:grpSp>
      <p:sp>
        <p:nvSpPr>
          <p:cNvPr id="165" name="Google Shape;165;p4"/>
          <p:cNvSpPr/>
          <p:nvPr/>
        </p:nvSpPr>
        <p:spPr>
          <a:xfrm>
            <a:off x="8453742" y="3506438"/>
            <a:ext cx="2138524" cy="2008918"/>
          </a:xfrm>
          <a:custGeom>
            <a:rect b="b" l="l" r="r" t="t"/>
            <a:pathLst>
              <a:path extrusionOk="0" h="2008918" w="2138524">
                <a:moveTo>
                  <a:pt x="0" y="0"/>
                </a:moveTo>
                <a:lnTo>
                  <a:pt x="2138525" y="0"/>
                </a:lnTo>
                <a:lnTo>
                  <a:pt x="2138525" y="2008918"/>
                </a:lnTo>
                <a:lnTo>
                  <a:pt x="0" y="2008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4"/>
          <p:cNvSpPr/>
          <p:nvPr/>
        </p:nvSpPr>
        <p:spPr>
          <a:xfrm>
            <a:off x="3460375" y="2058524"/>
            <a:ext cx="7019353" cy="860584"/>
          </a:xfrm>
          <a:custGeom>
            <a:rect b="b" l="l" r="r" t="t"/>
            <a:pathLst>
              <a:path extrusionOk="0" h="1147445" w="9359138">
                <a:moveTo>
                  <a:pt x="9206738" y="1147445"/>
                </a:moveTo>
                <a:lnTo>
                  <a:pt x="152400" y="1147445"/>
                </a:lnTo>
                <a:cubicBezTo>
                  <a:pt x="68580" y="1147445"/>
                  <a:pt x="0" y="1078865"/>
                  <a:pt x="0" y="995045"/>
                </a:cubicBezTo>
                <a:lnTo>
                  <a:pt x="0" y="152400"/>
                </a:lnTo>
                <a:cubicBezTo>
                  <a:pt x="0" y="68580"/>
                  <a:pt x="68580" y="0"/>
                  <a:pt x="152400" y="0"/>
                </a:cubicBezTo>
                <a:lnTo>
                  <a:pt x="9206738" y="0"/>
                </a:lnTo>
                <a:cubicBezTo>
                  <a:pt x="9290558" y="0"/>
                  <a:pt x="9359138" y="68580"/>
                  <a:pt x="9359138" y="152400"/>
                </a:cubicBezTo>
                <a:lnTo>
                  <a:pt x="9359138" y="995045"/>
                </a:lnTo>
                <a:cubicBezTo>
                  <a:pt x="9359138" y="1078865"/>
                  <a:pt x="9290558" y="1147445"/>
                  <a:pt x="9206738" y="1147445"/>
                </a:cubicBezTo>
              </a:path>
            </a:pathLst>
          </a:custGeom>
          <a:solidFill>
            <a:srgbClr val="0052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8147664" y="5336629"/>
            <a:ext cx="2787172" cy="974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0" u="none" cap="none" strike="noStrike">
                <a:solidFill>
                  <a:srgbClr val="5A60F1"/>
                </a:solidFill>
                <a:latin typeface="Arial"/>
                <a:ea typeface="Arial"/>
                <a:cs typeface="Arial"/>
                <a:sym typeface="Arial"/>
              </a:rPr>
              <a:t>6 créditos </a:t>
            </a:r>
            <a:endParaRPr/>
          </a:p>
          <a:p>
            <a:pPr indent="0" lvl="0" marL="0" marR="0" rtl="0" algn="ctr">
              <a:lnSpc>
                <a:spcPct val="117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0" u="none" cap="none" strike="noStrik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a través </a:t>
            </a:r>
            <a:endParaRPr/>
          </a:p>
          <a:p>
            <a:pPr indent="0" lvl="0" marL="0" marR="0" rtl="0" algn="ctr">
              <a:lnSpc>
                <a:spcPct val="117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0" u="none" cap="none" strike="noStrik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del programa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4056440" y="2246967"/>
            <a:ext cx="59976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Complet</a:t>
            </a:r>
            <a:r>
              <a:rPr b="1" lang="en-US" sz="277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</a:t>
            </a:r>
            <a:r>
              <a:rPr b="1" i="0" lang="en-US" sz="27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24 créditos totales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1158386" y="845087"/>
            <a:ext cx="11942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5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¿Cómo obtienes tu Diploma?</a:t>
            </a:r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3800041" y="3964286"/>
            <a:ext cx="1221581" cy="242888"/>
          </a:xfrm>
          <a:custGeom>
            <a:rect b="b" l="l" r="r" t="t"/>
            <a:pathLst>
              <a:path extrusionOk="0" h="242888" w="1221581">
                <a:moveTo>
                  <a:pt x="0" y="0"/>
                </a:moveTo>
                <a:lnTo>
                  <a:pt x="1221581" y="0"/>
                </a:lnTo>
                <a:lnTo>
                  <a:pt x="1221581" y="242887"/>
                </a:lnTo>
                <a:lnTo>
                  <a:pt x="0" y="242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4"/>
          <p:cNvSpPr/>
          <p:nvPr/>
        </p:nvSpPr>
        <p:spPr>
          <a:xfrm>
            <a:off x="2371224" y="3493532"/>
            <a:ext cx="3619500" cy="3629025"/>
          </a:xfrm>
          <a:custGeom>
            <a:rect b="b" l="l" r="r" t="t"/>
            <a:pathLst>
              <a:path extrusionOk="0" h="3629025" w="3619500">
                <a:moveTo>
                  <a:pt x="0" y="0"/>
                </a:moveTo>
                <a:lnTo>
                  <a:pt x="3619500" y="0"/>
                </a:lnTo>
                <a:lnTo>
                  <a:pt x="3619500" y="3629025"/>
                </a:lnTo>
                <a:lnTo>
                  <a:pt x="0" y="3629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2" name="Google Shape;172;p4"/>
          <p:cNvGrpSpPr/>
          <p:nvPr/>
        </p:nvGrpSpPr>
        <p:grpSpPr>
          <a:xfrm>
            <a:off x="2505869" y="3612852"/>
            <a:ext cx="3272504" cy="3272504"/>
            <a:chOff x="63500" y="63500"/>
            <a:chExt cx="4363339" cy="4363339"/>
          </a:xfrm>
        </p:grpSpPr>
        <p:sp>
          <p:nvSpPr>
            <p:cNvPr id="173" name="Google Shape;173;p4"/>
            <p:cNvSpPr/>
            <p:nvPr/>
          </p:nvSpPr>
          <p:spPr>
            <a:xfrm>
              <a:off x="63500" y="63500"/>
              <a:ext cx="4363339" cy="4363339"/>
            </a:xfrm>
            <a:custGeom>
              <a:rect b="b" l="l" r="r" t="t"/>
              <a:pathLst>
                <a:path extrusionOk="0" h="4363339" w="4363339">
                  <a:moveTo>
                    <a:pt x="0" y="0"/>
                  </a:moveTo>
                  <a:lnTo>
                    <a:pt x="4363339" y="0"/>
                  </a:lnTo>
                  <a:lnTo>
                    <a:pt x="4363339" y="4363339"/>
                  </a:lnTo>
                  <a:lnTo>
                    <a:pt x="0" y="4363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4" name="Google Shape;174;p4"/>
            <p:cNvSpPr/>
            <p:nvPr/>
          </p:nvSpPr>
          <p:spPr>
            <a:xfrm>
              <a:off x="381127" y="381127"/>
              <a:ext cx="3727958" cy="3728085"/>
            </a:xfrm>
            <a:custGeom>
              <a:rect b="b" l="l" r="r" t="t"/>
              <a:pathLst>
                <a:path extrusionOk="0" h="3728085" w="3727958">
                  <a:moveTo>
                    <a:pt x="6350" y="0"/>
                  </a:moveTo>
                  <a:lnTo>
                    <a:pt x="3721608" y="0"/>
                  </a:lnTo>
                  <a:lnTo>
                    <a:pt x="3727958" y="0"/>
                  </a:lnTo>
                  <a:lnTo>
                    <a:pt x="3727958" y="6350"/>
                  </a:lnTo>
                  <a:lnTo>
                    <a:pt x="3727958" y="3721735"/>
                  </a:lnTo>
                  <a:lnTo>
                    <a:pt x="3727958" y="3728085"/>
                  </a:lnTo>
                  <a:lnTo>
                    <a:pt x="3721608" y="3728085"/>
                  </a:lnTo>
                  <a:lnTo>
                    <a:pt x="6350" y="3728085"/>
                  </a:lnTo>
                  <a:lnTo>
                    <a:pt x="0" y="3728085"/>
                  </a:lnTo>
                  <a:lnTo>
                    <a:pt x="0" y="3721735"/>
                  </a:lnTo>
                  <a:lnTo>
                    <a:pt x="0" y="6350"/>
                  </a:lnTo>
                  <a:lnTo>
                    <a:pt x="0" y="0"/>
                  </a:lnTo>
                  <a:lnTo>
                    <a:pt x="6350" y="0"/>
                  </a:ln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3721735"/>
                  </a:lnTo>
                  <a:lnTo>
                    <a:pt x="6350" y="3721735"/>
                  </a:lnTo>
                  <a:lnTo>
                    <a:pt x="6350" y="3715385"/>
                  </a:lnTo>
                  <a:lnTo>
                    <a:pt x="3721608" y="3715385"/>
                  </a:lnTo>
                  <a:lnTo>
                    <a:pt x="3721608" y="3721735"/>
                  </a:lnTo>
                  <a:lnTo>
                    <a:pt x="3715258" y="3721735"/>
                  </a:lnTo>
                  <a:lnTo>
                    <a:pt x="3715258" y="6350"/>
                  </a:lnTo>
                  <a:lnTo>
                    <a:pt x="3721608" y="6350"/>
                  </a:lnTo>
                  <a:lnTo>
                    <a:pt x="3721608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96999F"/>
            </a:solidFill>
            <a:ln>
              <a:noFill/>
            </a:ln>
          </p:spPr>
        </p:sp>
      </p:grpSp>
      <p:sp>
        <p:nvSpPr>
          <p:cNvPr id="175" name="Google Shape;175;p4"/>
          <p:cNvSpPr txBox="1"/>
          <p:nvPr/>
        </p:nvSpPr>
        <p:spPr>
          <a:xfrm>
            <a:off x="2787388" y="5293023"/>
            <a:ext cx="2787172" cy="9747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0" u="none" cap="none" strike="noStrike">
                <a:solidFill>
                  <a:srgbClr val="5A60F1"/>
                </a:solidFill>
                <a:latin typeface="Arial"/>
                <a:ea typeface="Arial"/>
                <a:cs typeface="Arial"/>
                <a:sym typeface="Arial"/>
              </a:rPr>
              <a:t>18 créditos </a:t>
            </a:r>
            <a:endParaRPr/>
          </a:p>
          <a:p>
            <a:pPr indent="0" lvl="0" marL="0" marR="0" rtl="0" algn="ctr">
              <a:lnSpc>
                <a:spcPct val="117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0" u="none" cap="none" strike="noStrik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por equivalencia </a:t>
            </a:r>
            <a:endParaRPr/>
          </a:p>
          <a:p>
            <a:pPr indent="0" lvl="0" marL="0" marR="0" rtl="0" algn="ctr">
              <a:lnSpc>
                <a:spcPct val="117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0" u="none" cap="none" strike="noStrik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de tu colegio</a:t>
            </a:r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5"/>
          <p:cNvGrpSpPr/>
          <p:nvPr/>
        </p:nvGrpSpPr>
        <p:grpSpPr>
          <a:xfrm>
            <a:off x="0" y="0"/>
            <a:ext cx="13716000" cy="7639812"/>
            <a:chOff x="63500" y="63500"/>
            <a:chExt cx="18288000" cy="10186416"/>
          </a:xfrm>
        </p:grpSpPr>
        <p:sp>
          <p:nvSpPr>
            <p:cNvPr id="182" name="Google Shape;182;p5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</p:sp>
        <p:sp>
          <p:nvSpPr>
            <p:cNvPr id="183" name="Google Shape;183;p5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861">
                <a:alpha val="34509"/>
              </a:srgbClr>
            </a:solidFill>
            <a:ln>
              <a:noFill/>
            </a:ln>
          </p:spPr>
        </p:sp>
      </p:grpSp>
      <p:sp>
        <p:nvSpPr>
          <p:cNvPr id="184" name="Google Shape;184;p5"/>
          <p:cNvSpPr/>
          <p:nvPr/>
        </p:nvSpPr>
        <p:spPr>
          <a:xfrm>
            <a:off x="1686363" y="6148197"/>
            <a:ext cx="3643312" cy="721519"/>
          </a:xfrm>
          <a:custGeom>
            <a:rect b="b" l="l" r="r" t="t"/>
            <a:pathLst>
              <a:path extrusionOk="0" h="721519" w="3643312">
                <a:moveTo>
                  <a:pt x="0" y="0"/>
                </a:moveTo>
                <a:lnTo>
                  <a:pt x="3643313" y="0"/>
                </a:lnTo>
                <a:lnTo>
                  <a:pt x="3643313" y="721519"/>
                </a:lnTo>
                <a:lnTo>
                  <a:pt x="0" y="721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5"/>
          <p:cNvSpPr/>
          <p:nvPr/>
        </p:nvSpPr>
        <p:spPr>
          <a:xfrm>
            <a:off x="1885969" y="3882380"/>
            <a:ext cx="3243262" cy="2557462"/>
          </a:xfrm>
          <a:custGeom>
            <a:rect b="b" l="l" r="r" t="t"/>
            <a:pathLst>
              <a:path extrusionOk="0" h="2557462" w="3243262">
                <a:moveTo>
                  <a:pt x="0" y="0"/>
                </a:moveTo>
                <a:lnTo>
                  <a:pt x="3243263" y="0"/>
                </a:lnTo>
                <a:lnTo>
                  <a:pt x="3243263" y="2557463"/>
                </a:lnTo>
                <a:lnTo>
                  <a:pt x="0" y="2557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5"/>
          <p:cNvSpPr/>
          <p:nvPr/>
        </p:nvSpPr>
        <p:spPr>
          <a:xfrm>
            <a:off x="3231394" y="4212869"/>
            <a:ext cx="1321594" cy="1050131"/>
          </a:xfrm>
          <a:custGeom>
            <a:rect b="b" l="l" r="r" t="t"/>
            <a:pathLst>
              <a:path extrusionOk="0" h="1050131" w="1321594">
                <a:moveTo>
                  <a:pt x="0" y="0"/>
                </a:moveTo>
                <a:lnTo>
                  <a:pt x="1321594" y="0"/>
                </a:lnTo>
                <a:lnTo>
                  <a:pt x="1321594" y="1050132"/>
                </a:lnTo>
                <a:lnTo>
                  <a:pt x="0" y="1050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5"/>
          <p:cNvSpPr/>
          <p:nvPr/>
        </p:nvSpPr>
        <p:spPr>
          <a:xfrm>
            <a:off x="2463089" y="4212869"/>
            <a:ext cx="1535906" cy="1150144"/>
          </a:xfrm>
          <a:custGeom>
            <a:rect b="b" l="l" r="r" t="t"/>
            <a:pathLst>
              <a:path extrusionOk="0" h="1150144" w="1535906">
                <a:moveTo>
                  <a:pt x="0" y="0"/>
                </a:moveTo>
                <a:lnTo>
                  <a:pt x="1535906" y="0"/>
                </a:lnTo>
                <a:lnTo>
                  <a:pt x="1535906" y="1150144"/>
                </a:lnTo>
                <a:lnTo>
                  <a:pt x="0" y="1150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5"/>
          <p:cNvSpPr/>
          <p:nvPr/>
        </p:nvSpPr>
        <p:spPr>
          <a:xfrm>
            <a:off x="-24527" y="-47006"/>
            <a:ext cx="13738193" cy="7809881"/>
          </a:xfrm>
          <a:custGeom>
            <a:rect b="b" l="l" r="r" t="t"/>
            <a:pathLst>
              <a:path extrusionOk="0" h="7809881" w="13738193">
                <a:moveTo>
                  <a:pt x="0" y="0"/>
                </a:moveTo>
                <a:lnTo>
                  <a:pt x="13738193" y="0"/>
                </a:lnTo>
                <a:lnTo>
                  <a:pt x="13738193" y="7809881"/>
                </a:lnTo>
                <a:lnTo>
                  <a:pt x="0" y="7809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5"/>
          <p:cNvSpPr txBox="1"/>
          <p:nvPr/>
        </p:nvSpPr>
        <p:spPr>
          <a:xfrm>
            <a:off x="473964" y="5443861"/>
            <a:ext cx="4793971" cy="165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Elige con qué materias obtener tu Diploma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6196736" y="3628301"/>
            <a:ext cx="4376652" cy="487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25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 materias electivas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6176591" y="590121"/>
            <a:ext cx="4433221" cy="49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25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 materias comunes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6193736" y="4291193"/>
            <a:ext cx="3786997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Life Managements Skills</a:t>
            </a: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6193736" y="4786465"/>
            <a:ext cx="52209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75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Concepts</a:t>
            </a: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of Engineering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>
            <a:off x="6193736" y="5281736"/>
            <a:ext cx="3157852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Photography</a:t>
            </a:r>
            <a:endParaRPr/>
          </a:p>
        </p:txBody>
      </p:sp>
      <p:sp>
        <p:nvSpPr>
          <p:cNvPr id="195" name="Google Shape;195;p5"/>
          <p:cNvSpPr txBox="1"/>
          <p:nvPr/>
        </p:nvSpPr>
        <p:spPr>
          <a:xfrm>
            <a:off x="6193736" y="5777008"/>
            <a:ext cx="1894170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Criminology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6193736" y="6272279"/>
            <a:ext cx="1761782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Psychology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6196736" y="1229458"/>
            <a:ext cx="1443399" cy="922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English English</a:t>
            </a:r>
            <a:endParaRPr/>
          </a:p>
        </p:txBody>
      </p:sp>
      <p:sp>
        <p:nvSpPr>
          <p:cNvPr id="198" name="Google Shape;198;p5"/>
          <p:cNvSpPr txBox="1"/>
          <p:nvPr/>
        </p:nvSpPr>
        <p:spPr>
          <a:xfrm>
            <a:off x="6196736" y="2220001"/>
            <a:ext cx="1616678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 History</a:t>
            </a:r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6196736" y="2715273"/>
            <a:ext cx="4439812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 Government / Economics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6196736" y="6792277"/>
            <a:ext cx="5363714" cy="436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92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5" u="none" cap="none" strike="noStrike">
                <a:solidFill>
                  <a:srgbClr val="00020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Journalism and Public Speaking</a:t>
            </a:r>
            <a:endParaRPr/>
          </a:p>
        </p:txBody>
      </p:sp>
      <p:sp>
        <p:nvSpPr>
          <p:cNvPr id="201" name="Google Shape;201;p5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/>
          <p:nvPr/>
        </p:nvSpPr>
        <p:spPr>
          <a:xfrm>
            <a:off x="6467475" y="1390650"/>
            <a:ext cx="2571750" cy="533400"/>
          </a:xfrm>
          <a:custGeom>
            <a:rect b="b" l="l" r="r" t="t"/>
            <a:pathLst>
              <a:path extrusionOk="0" h="533400" w="2571750">
                <a:moveTo>
                  <a:pt x="0" y="0"/>
                </a:moveTo>
                <a:lnTo>
                  <a:pt x="2571750" y="0"/>
                </a:lnTo>
                <a:lnTo>
                  <a:pt x="25717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6"/>
          <p:cNvSpPr/>
          <p:nvPr/>
        </p:nvSpPr>
        <p:spPr>
          <a:xfrm>
            <a:off x="7524750" y="4229100"/>
            <a:ext cx="3962400" cy="523875"/>
          </a:xfrm>
          <a:custGeom>
            <a:rect b="b" l="l" r="r" t="t"/>
            <a:pathLst>
              <a:path extrusionOk="0" h="523875" w="3962400">
                <a:moveTo>
                  <a:pt x="0" y="0"/>
                </a:moveTo>
                <a:lnTo>
                  <a:pt x="3962400" y="0"/>
                </a:lnTo>
                <a:lnTo>
                  <a:pt x="3962400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10010775" y="1390650"/>
            <a:ext cx="2571750" cy="533400"/>
          </a:xfrm>
          <a:custGeom>
            <a:rect b="b" l="l" r="r" t="t"/>
            <a:pathLst>
              <a:path extrusionOk="0" h="533400" w="2571750">
                <a:moveTo>
                  <a:pt x="0" y="0"/>
                </a:moveTo>
                <a:lnTo>
                  <a:pt x="2571750" y="0"/>
                </a:lnTo>
                <a:lnTo>
                  <a:pt x="257175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>
            <a:off x="1508293" y="6372720"/>
            <a:ext cx="2600325" cy="514350"/>
          </a:xfrm>
          <a:custGeom>
            <a:rect b="b" l="l" r="r" t="t"/>
            <a:pathLst>
              <a:path extrusionOk="0" h="514350" w="2600325">
                <a:moveTo>
                  <a:pt x="0" y="0"/>
                </a:moveTo>
                <a:lnTo>
                  <a:pt x="2600325" y="0"/>
                </a:lnTo>
                <a:lnTo>
                  <a:pt x="2600325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6"/>
          <p:cNvSpPr/>
          <p:nvPr/>
        </p:nvSpPr>
        <p:spPr>
          <a:xfrm>
            <a:off x="1111720" y="3579914"/>
            <a:ext cx="3036094" cy="3050381"/>
          </a:xfrm>
          <a:custGeom>
            <a:rect b="b" l="l" r="r" t="t"/>
            <a:pathLst>
              <a:path extrusionOk="0" h="3050381" w="3036094">
                <a:moveTo>
                  <a:pt x="0" y="0"/>
                </a:moveTo>
                <a:lnTo>
                  <a:pt x="3036094" y="0"/>
                </a:lnTo>
                <a:lnTo>
                  <a:pt x="3036094" y="3050381"/>
                </a:lnTo>
                <a:lnTo>
                  <a:pt x="0" y="3050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6"/>
          <p:cNvSpPr/>
          <p:nvPr/>
        </p:nvSpPr>
        <p:spPr>
          <a:xfrm>
            <a:off x="2587885" y="5242589"/>
            <a:ext cx="1414462" cy="1843087"/>
          </a:xfrm>
          <a:custGeom>
            <a:rect b="b" l="l" r="r" t="t"/>
            <a:pathLst>
              <a:path extrusionOk="0" h="1843087" w="1414462">
                <a:moveTo>
                  <a:pt x="0" y="0"/>
                </a:moveTo>
                <a:lnTo>
                  <a:pt x="1414463" y="0"/>
                </a:lnTo>
                <a:lnTo>
                  <a:pt x="1414463" y="1843087"/>
                </a:lnTo>
                <a:lnTo>
                  <a:pt x="0" y="1843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6"/>
          <p:cNvSpPr/>
          <p:nvPr/>
        </p:nvSpPr>
        <p:spPr>
          <a:xfrm flipH="1">
            <a:off x="1111825" y="3873389"/>
            <a:ext cx="792737" cy="878681"/>
          </a:xfrm>
          <a:custGeom>
            <a:rect b="b" l="l" r="r" t="t"/>
            <a:pathLst>
              <a:path extrusionOk="0" h="878681" w="792737">
                <a:moveTo>
                  <a:pt x="792737" y="0"/>
                </a:moveTo>
                <a:lnTo>
                  <a:pt x="0" y="0"/>
                </a:lnTo>
                <a:lnTo>
                  <a:pt x="0" y="878681"/>
                </a:lnTo>
                <a:lnTo>
                  <a:pt x="792737" y="878681"/>
                </a:lnTo>
                <a:lnTo>
                  <a:pt x="792737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25" r="0" t="0"/>
            </a:stretch>
          </a:blipFill>
          <a:ln>
            <a:noFill/>
          </a:ln>
        </p:spPr>
      </p:sp>
      <p:sp>
        <p:nvSpPr>
          <p:cNvPr id="213" name="Google Shape;213;p6"/>
          <p:cNvSpPr/>
          <p:nvPr/>
        </p:nvSpPr>
        <p:spPr>
          <a:xfrm>
            <a:off x="2308708" y="6868287"/>
            <a:ext cx="2378869" cy="471488"/>
          </a:xfrm>
          <a:custGeom>
            <a:rect b="b" l="l" r="r" t="t"/>
            <a:pathLst>
              <a:path extrusionOk="0" h="471488" w="2378869">
                <a:moveTo>
                  <a:pt x="0" y="0"/>
                </a:moveTo>
                <a:lnTo>
                  <a:pt x="2378868" y="0"/>
                </a:lnTo>
                <a:lnTo>
                  <a:pt x="2378868" y="471488"/>
                </a:lnTo>
                <a:lnTo>
                  <a:pt x="0" y="471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6"/>
          <p:cNvSpPr/>
          <p:nvPr/>
        </p:nvSpPr>
        <p:spPr>
          <a:xfrm>
            <a:off x="0" y="0"/>
            <a:ext cx="13811250" cy="7810500"/>
          </a:xfrm>
          <a:custGeom>
            <a:rect b="b" l="l" r="r" t="t"/>
            <a:pathLst>
              <a:path extrusionOk="0" h="7810500" w="13811250">
                <a:moveTo>
                  <a:pt x="0" y="0"/>
                </a:moveTo>
                <a:lnTo>
                  <a:pt x="13811250" y="0"/>
                </a:lnTo>
                <a:lnTo>
                  <a:pt x="13811250" y="7810500"/>
                </a:lnTo>
                <a:lnTo>
                  <a:pt x="0" y="7810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6"/>
          <p:cNvSpPr txBox="1"/>
          <p:nvPr/>
        </p:nvSpPr>
        <p:spPr>
          <a:xfrm>
            <a:off x="385963" y="618087"/>
            <a:ext cx="47919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49" u="none" cap="none" strike="noStrike">
                <a:solidFill>
                  <a:srgbClr val="D36748"/>
                </a:solidFill>
                <a:latin typeface="IBM Plex Sans"/>
                <a:ea typeface="IBM Plex Sans"/>
                <a:cs typeface="IBM Plex Sans"/>
                <a:sym typeface="IBM Plex Sans"/>
              </a:rPr>
              <a:t>Define en cu</a:t>
            </a:r>
            <a:r>
              <a:rPr b="1" lang="en-US" sz="5249">
                <a:solidFill>
                  <a:srgbClr val="D36748"/>
                </a:solidFill>
                <a:latin typeface="IBM Plex Sans"/>
                <a:ea typeface="IBM Plex Sans"/>
                <a:cs typeface="IBM Plex Sans"/>
                <a:sym typeface="IBM Plex Sans"/>
              </a:rPr>
              <a:t>á</a:t>
            </a:r>
            <a:r>
              <a:rPr b="1" i="0" lang="en-US" sz="5249" u="none" cap="none" strike="noStrike">
                <a:solidFill>
                  <a:srgbClr val="D36748"/>
                </a:solidFill>
                <a:latin typeface="IBM Plex Sans"/>
                <a:ea typeface="IBM Plex Sans"/>
                <a:cs typeface="IBM Plex Sans"/>
                <a:sym typeface="IBM Plex Sans"/>
              </a:rPr>
              <a:t>nto tiempo completarlo</a:t>
            </a: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6811185" y="1335576"/>
            <a:ext cx="1566215" cy="487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25" u="none" cap="none" strike="noStrik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4 años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8914981" y="4219975"/>
            <a:ext cx="1396260" cy="49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25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 años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10689993" y="1335576"/>
            <a:ext cx="1397737" cy="49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25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 años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6253182" y="2043513"/>
            <a:ext cx="118120" cy="419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6253182" y="2476090"/>
            <a:ext cx="175870" cy="851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2 3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6253182" y="3341237"/>
            <a:ext cx="204159" cy="419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7366292" y="4944751"/>
            <a:ext cx="118120" cy="419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/>
          </a:p>
        </p:txBody>
      </p:sp>
      <p:sp>
        <p:nvSpPr>
          <p:cNvPr id="223" name="Google Shape;223;p6"/>
          <p:cNvSpPr txBox="1"/>
          <p:nvPr/>
        </p:nvSpPr>
        <p:spPr>
          <a:xfrm>
            <a:off x="7366292" y="5377329"/>
            <a:ext cx="174698" cy="419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9920230" y="2065220"/>
            <a:ext cx="118120" cy="419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9920230" y="2497788"/>
            <a:ext cx="174698" cy="419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9920230" y="2930366"/>
            <a:ext cx="175870" cy="419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1" u="none" cap="none" strike="noStrike">
                <a:solidFill>
                  <a:srgbClr val="00523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6572517" y="2008070"/>
            <a:ext cx="1238564" cy="384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- English 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6572517" y="2440648"/>
            <a:ext cx="2420064" cy="388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- English &amp; Elective</a:t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6572517" y="2873216"/>
            <a:ext cx="2876826" cy="384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- US History &amp; Elective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7496394" y="5204279"/>
            <a:ext cx="63113" cy="140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10163898" y="2008075"/>
            <a:ext cx="2494045" cy="388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- English &amp; Elective</a:t>
            </a:r>
            <a:endParaRPr/>
          </a:p>
        </p:txBody>
      </p:sp>
      <p:sp>
        <p:nvSpPr>
          <p:cNvPr id="232" name="Google Shape;232;p6"/>
          <p:cNvSpPr txBox="1"/>
          <p:nvPr/>
        </p:nvSpPr>
        <p:spPr>
          <a:xfrm>
            <a:off x="10163898" y="2440643"/>
            <a:ext cx="2801741" cy="388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- English &amp; US History</a:t>
            </a:r>
            <a:endParaRPr/>
          </a:p>
        </p:txBody>
      </p:sp>
      <p:sp>
        <p:nvSpPr>
          <p:cNvPr id="233" name="Google Shape;233;p6"/>
          <p:cNvSpPr txBox="1"/>
          <p:nvPr/>
        </p:nvSpPr>
        <p:spPr>
          <a:xfrm>
            <a:off x="10163898" y="2873221"/>
            <a:ext cx="3305366" cy="384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- US Gov / Econ &amp; Elective</a:t>
            </a:r>
            <a:endParaRPr/>
          </a:p>
        </p:txBody>
      </p:sp>
      <p:sp>
        <p:nvSpPr>
          <p:cNvPr id="234" name="Google Shape;234;p6"/>
          <p:cNvSpPr txBox="1"/>
          <p:nvPr/>
        </p:nvSpPr>
        <p:spPr>
          <a:xfrm>
            <a:off x="6512923" y="3329988"/>
            <a:ext cx="3305366" cy="384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- US Gov / Econ</a:t>
            </a:r>
            <a:endParaRPr/>
          </a:p>
        </p:txBody>
      </p:sp>
      <p:sp>
        <p:nvSpPr>
          <p:cNvPr id="235" name="Google Shape;235;p6"/>
          <p:cNvSpPr txBox="1"/>
          <p:nvPr/>
        </p:nvSpPr>
        <p:spPr>
          <a:xfrm>
            <a:off x="7559507" y="4931593"/>
            <a:ext cx="4618498" cy="384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- English &amp; US History &amp; Elective</a:t>
            </a:r>
            <a:endParaRPr/>
          </a:p>
        </p:txBody>
      </p:sp>
      <p:sp>
        <p:nvSpPr>
          <p:cNvPr id="236" name="Google Shape;236;p6"/>
          <p:cNvSpPr txBox="1"/>
          <p:nvPr/>
        </p:nvSpPr>
        <p:spPr>
          <a:xfrm>
            <a:off x="7559507" y="5366080"/>
            <a:ext cx="4618498" cy="384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34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4" u="none" cap="none" strike="noStrike">
                <a:solidFill>
                  <a:srgbClr val="EFEDE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- English &amp; US Gov/Econ &amp; Elective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7"/>
          <p:cNvGrpSpPr/>
          <p:nvPr/>
        </p:nvGrpSpPr>
        <p:grpSpPr>
          <a:xfrm>
            <a:off x="0" y="0"/>
            <a:ext cx="13716000" cy="7639812"/>
            <a:chOff x="63500" y="63500"/>
            <a:chExt cx="18288000" cy="10186416"/>
          </a:xfrm>
        </p:grpSpPr>
        <p:sp>
          <p:nvSpPr>
            <p:cNvPr id="243" name="Google Shape;243;p7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</p:spPr>
        </p:sp>
        <p:sp>
          <p:nvSpPr>
            <p:cNvPr id="244" name="Google Shape;244;p7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0F1">
                <a:alpha val="34509"/>
              </a:srgbClr>
            </a:solidFill>
            <a:ln>
              <a:noFill/>
            </a:ln>
          </p:spPr>
        </p:sp>
      </p:grpSp>
      <p:sp>
        <p:nvSpPr>
          <p:cNvPr id="245" name="Google Shape;245;p7"/>
          <p:cNvSpPr/>
          <p:nvPr/>
        </p:nvSpPr>
        <p:spPr>
          <a:xfrm>
            <a:off x="4846053" y="4700321"/>
            <a:ext cx="4450556" cy="878681"/>
          </a:xfrm>
          <a:custGeom>
            <a:rect b="b" l="l" r="r" t="t"/>
            <a:pathLst>
              <a:path extrusionOk="0" h="878681" w="4450556">
                <a:moveTo>
                  <a:pt x="0" y="0"/>
                </a:moveTo>
                <a:lnTo>
                  <a:pt x="4450557" y="0"/>
                </a:lnTo>
                <a:lnTo>
                  <a:pt x="4450557" y="878681"/>
                </a:lnTo>
                <a:lnTo>
                  <a:pt x="0" y="878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7"/>
          <p:cNvSpPr/>
          <p:nvPr/>
        </p:nvSpPr>
        <p:spPr>
          <a:xfrm>
            <a:off x="3605212" y="1805645"/>
            <a:ext cx="6504813" cy="3657219"/>
          </a:xfrm>
          <a:custGeom>
            <a:rect b="b" l="l" r="r" t="t"/>
            <a:pathLst>
              <a:path extrusionOk="0" h="4876292" w="8673084">
                <a:moveTo>
                  <a:pt x="403987" y="0"/>
                </a:moveTo>
                <a:cubicBezTo>
                  <a:pt x="180975" y="0"/>
                  <a:pt x="889" y="179705"/>
                  <a:pt x="0" y="402336"/>
                </a:cubicBezTo>
                <a:lnTo>
                  <a:pt x="0" y="402336"/>
                </a:lnTo>
                <a:lnTo>
                  <a:pt x="0" y="4476750"/>
                </a:lnTo>
                <a:lnTo>
                  <a:pt x="0" y="4476750"/>
                </a:lnTo>
                <a:cubicBezTo>
                  <a:pt x="762" y="4685919"/>
                  <a:pt x="160528" y="4856988"/>
                  <a:pt x="363855" y="4876292"/>
                </a:cubicBezTo>
                <a:lnTo>
                  <a:pt x="8307832" y="4876292"/>
                </a:lnTo>
                <a:cubicBezTo>
                  <a:pt x="8513063" y="4856861"/>
                  <a:pt x="8673084" y="4684522"/>
                  <a:pt x="8673084" y="4474210"/>
                </a:cubicBezTo>
                <a:lnTo>
                  <a:pt x="8673084" y="403987"/>
                </a:lnTo>
                <a:cubicBezTo>
                  <a:pt x="8673084" y="180467"/>
                  <a:pt x="8492617" y="0"/>
                  <a:pt x="826909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6" t="-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"/>
          <p:cNvSpPr/>
          <p:nvPr/>
        </p:nvSpPr>
        <p:spPr>
          <a:xfrm>
            <a:off x="3024321" y="2231688"/>
            <a:ext cx="1164431" cy="657225"/>
          </a:xfrm>
          <a:custGeom>
            <a:rect b="b" l="l" r="r" t="t"/>
            <a:pathLst>
              <a:path extrusionOk="0" h="657225" w="1164431">
                <a:moveTo>
                  <a:pt x="0" y="0"/>
                </a:moveTo>
                <a:lnTo>
                  <a:pt x="1164431" y="0"/>
                </a:lnTo>
                <a:lnTo>
                  <a:pt x="1164431" y="657225"/>
                </a:lnTo>
                <a:lnTo>
                  <a:pt x="0" y="657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7"/>
          <p:cNvSpPr/>
          <p:nvPr/>
        </p:nvSpPr>
        <p:spPr>
          <a:xfrm>
            <a:off x="9079068" y="4437650"/>
            <a:ext cx="1607334" cy="700078"/>
          </a:xfrm>
          <a:custGeom>
            <a:rect b="b" l="l" r="r" t="t"/>
            <a:pathLst>
              <a:path extrusionOk="0" h="700078" w="1607334">
                <a:moveTo>
                  <a:pt x="0" y="0"/>
                </a:moveTo>
                <a:lnTo>
                  <a:pt x="1607334" y="0"/>
                </a:lnTo>
                <a:lnTo>
                  <a:pt x="1607334" y="700078"/>
                </a:lnTo>
                <a:lnTo>
                  <a:pt x="0" y="700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7"/>
          <p:cNvSpPr/>
          <p:nvPr/>
        </p:nvSpPr>
        <p:spPr>
          <a:xfrm>
            <a:off x="3929072" y="5001444"/>
            <a:ext cx="5857865" cy="1157278"/>
          </a:xfrm>
          <a:custGeom>
            <a:rect b="b" l="l" r="r" t="t"/>
            <a:pathLst>
              <a:path extrusionOk="0" h="1157278" w="5857865">
                <a:moveTo>
                  <a:pt x="0" y="0"/>
                </a:moveTo>
                <a:lnTo>
                  <a:pt x="5857866" y="0"/>
                </a:lnTo>
                <a:lnTo>
                  <a:pt x="5857866" y="1157278"/>
                </a:lnTo>
                <a:lnTo>
                  <a:pt x="0" y="1157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7"/>
          <p:cNvSpPr/>
          <p:nvPr/>
        </p:nvSpPr>
        <p:spPr>
          <a:xfrm>
            <a:off x="3686175" y="6610350"/>
            <a:ext cx="514350" cy="390525"/>
          </a:xfrm>
          <a:custGeom>
            <a:rect b="b" l="l" r="r" t="t"/>
            <a:pathLst>
              <a:path extrusionOk="0" h="390525" w="514350">
                <a:moveTo>
                  <a:pt x="0" y="0"/>
                </a:moveTo>
                <a:lnTo>
                  <a:pt x="514350" y="0"/>
                </a:lnTo>
                <a:lnTo>
                  <a:pt x="514350" y="390525"/>
                </a:lnTo>
                <a:lnTo>
                  <a:pt x="0" y="390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7"/>
          <p:cNvSpPr/>
          <p:nvPr/>
        </p:nvSpPr>
        <p:spPr>
          <a:xfrm>
            <a:off x="3905250" y="6724650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7"/>
          <p:cNvSpPr/>
          <p:nvPr/>
        </p:nvSpPr>
        <p:spPr>
          <a:xfrm>
            <a:off x="3905250" y="6791325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7"/>
          <p:cNvSpPr/>
          <p:nvPr/>
        </p:nvSpPr>
        <p:spPr>
          <a:xfrm>
            <a:off x="3914775" y="6867525"/>
            <a:ext cx="133350" cy="38100"/>
          </a:xfrm>
          <a:custGeom>
            <a:rect b="b" l="l" r="r" t="t"/>
            <a:pathLst>
              <a:path extrusionOk="0" h="38100" w="133350">
                <a:moveTo>
                  <a:pt x="0" y="0"/>
                </a:moveTo>
                <a:lnTo>
                  <a:pt x="133350" y="0"/>
                </a:lnTo>
                <a:lnTo>
                  <a:pt x="1333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7"/>
          <p:cNvSpPr/>
          <p:nvPr/>
        </p:nvSpPr>
        <p:spPr>
          <a:xfrm>
            <a:off x="3905250" y="6934200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7"/>
          <p:cNvSpPr/>
          <p:nvPr/>
        </p:nvSpPr>
        <p:spPr>
          <a:xfrm>
            <a:off x="3752850" y="6943725"/>
            <a:ext cx="57150" cy="57150"/>
          </a:xfrm>
          <a:custGeom>
            <a:rect b="b" l="l" r="r" t="t"/>
            <a:pathLst>
              <a:path extrusionOk="0" h="57150" w="57150">
                <a:moveTo>
                  <a:pt x="0" y="0"/>
                </a:moveTo>
                <a:lnTo>
                  <a:pt x="57150" y="0"/>
                </a:lnTo>
                <a:lnTo>
                  <a:pt x="5715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7"/>
          <p:cNvSpPr/>
          <p:nvPr/>
        </p:nvSpPr>
        <p:spPr>
          <a:xfrm>
            <a:off x="3752850" y="6743700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7" name="Google Shape;257;p7"/>
          <p:cNvGrpSpPr/>
          <p:nvPr/>
        </p:nvGrpSpPr>
        <p:grpSpPr>
          <a:xfrm>
            <a:off x="0" y="0"/>
            <a:ext cx="13696378" cy="7576852"/>
            <a:chOff x="63500" y="63500"/>
            <a:chExt cx="18261837" cy="10102469"/>
          </a:xfrm>
        </p:grpSpPr>
        <p:sp>
          <p:nvSpPr>
            <p:cNvPr id="258" name="Google Shape;258;p7"/>
            <p:cNvSpPr/>
            <p:nvPr/>
          </p:nvSpPr>
          <p:spPr>
            <a:xfrm>
              <a:off x="63500" y="63500"/>
              <a:ext cx="18261837" cy="10102469"/>
            </a:xfrm>
            <a:custGeom>
              <a:rect b="b" l="l" r="r" t="t"/>
              <a:pathLst>
                <a:path extrusionOk="0" h="10102469" w="18261837">
                  <a:moveTo>
                    <a:pt x="0" y="10102469"/>
                  </a:moveTo>
                  <a:lnTo>
                    <a:pt x="18261837" y="10102469"/>
                  </a:lnTo>
                  <a:lnTo>
                    <a:pt x="182618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63500" y="63500"/>
              <a:ext cx="18261837" cy="10102469"/>
            </a:xfrm>
            <a:custGeom>
              <a:rect b="b" l="l" r="r" t="t"/>
              <a:pathLst>
                <a:path extrusionOk="0" h="10102469" w="18261837">
                  <a:moveTo>
                    <a:pt x="0" y="10102469"/>
                  </a:moveTo>
                  <a:lnTo>
                    <a:pt x="18261837" y="10102469"/>
                  </a:lnTo>
                  <a:lnTo>
                    <a:pt x="182618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</p:sp>
      </p:grpSp>
      <p:sp>
        <p:nvSpPr>
          <p:cNvPr id="260" name="Google Shape;260;p7"/>
          <p:cNvSpPr/>
          <p:nvPr/>
        </p:nvSpPr>
        <p:spPr>
          <a:xfrm>
            <a:off x="10018728" y="1809045"/>
            <a:ext cx="664359" cy="650081"/>
          </a:xfrm>
          <a:custGeom>
            <a:rect b="b" l="l" r="r" t="t"/>
            <a:pathLst>
              <a:path extrusionOk="0" h="650081" w="664359">
                <a:moveTo>
                  <a:pt x="0" y="0"/>
                </a:moveTo>
                <a:lnTo>
                  <a:pt x="664360" y="0"/>
                </a:lnTo>
                <a:lnTo>
                  <a:pt x="664360" y="650081"/>
                </a:lnTo>
                <a:lnTo>
                  <a:pt x="0" y="650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7"/>
          <p:cNvSpPr/>
          <p:nvPr/>
        </p:nvSpPr>
        <p:spPr>
          <a:xfrm>
            <a:off x="9904476" y="2369410"/>
            <a:ext cx="892959" cy="178594"/>
          </a:xfrm>
          <a:custGeom>
            <a:rect b="b" l="l" r="r" t="t"/>
            <a:pathLst>
              <a:path extrusionOk="0" h="178594" w="892959">
                <a:moveTo>
                  <a:pt x="0" y="0"/>
                </a:moveTo>
                <a:lnTo>
                  <a:pt x="892959" y="0"/>
                </a:lnTo>
                <a:lnTo>
                  <a:pt x="892959" y="178594"/>
                </a:lnTo>
                <a:lnTo>
                  <a:pt x="0" y="1785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7"/>
          <p:cNvSpPr/>
          <p:nvPr/>
        </p:nvSpPr>
        <p:spPr>
          <a:xfrm>
            <a:off x="10584904" y="2545175"/>
            <a:ext cx="2378869" cy="471488"/>
          </a:xfrm>
          <a:custGeom>
            <a:rect b="b" l="l" r="r" t="t"/>
            <a:pathLst>
              <a:path extrusionOk="0" h="471488" w="2378869">
                <a:moveTo>
                  <a:pt x="0" y="0"/>
                </a:moveTo>
                <a:lnTo>
                  <a:pt x="2378869" y="0"/>
                </a:lnTo>
                <a:lnTo>
                  <a:pt x="2378869" y="471488"/>
                </a:lnTo>
                <a:lnTo>
                  <a:pt x="0" y="471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7"/>
          <p:cNvSpPr/>
          <p:nvPr/>
        </p:nvSpPr>
        <p:spPr>
          <a:xfrm>
            <a:off x="5819775" y="3724275"/>
            <a:ext cx="514350" cy="381000"/>
          </a:xfrm>
          <a:custGeom>
            <a:rect b="b" l="l" r="r" t="t"/>
            <a:pathLst>
              <a:path extrusionOk="0" h="381000" w="514350">
                <a:moveTo>
                  <a:pt x="0" y="0"/>
                </a:moveTo>
                <a:lnTo>
                  <a:pt x="514350" y="0"/>
                </a:lnTo>
                <a:lnTo>
                  <a:pt x="51435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7"/>
          <p:cNvSpPr/>
          <p:nvPr/>
        </p:nvSpPr>
        <p:spPr>
          <a:xfrm>
            <a:off x="6038850" y="3838575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7"/>
          <p:cNvSpPr/>
          <p:nvPr/>
        </p:nvSpPr>
        <p:spPr>
          <a:xfrm>
            <a:off x="6038850" y="3905250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7"/>
          <p:cNvSpPr/>
          <p:nvPr/>
        </p:nvSpPr>
        <p:spPr>
          <a:xfrm>
            <a:off x="6048375" y="3981450"/>
            <a:ext cx="123825" cy="38100"/>
          </a:xfrm>
          <a:custGeom>
            <a:rect b="b" l="l" r="r" t="t"/>
            <a:pathLst>
              <a:path extrusionOk="0" h="38100" w="123825">
                <a:moveTo>
                  <a:pt x="0" y="0"/>
                </a:moveTo>
                <a:lnTo>
                  <a:pt x="123825" y="0"/>
                </a:lnTo>
                <a:lnTo>
                  <a:pt x="12382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7"/>
          <p:cNvSpPr/>
          <p:nvPr/>
        </p:nvSpPr>
        <p:spPr>
          <a:xfrm>
            <a:off x="6038850" y="4048125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7"/>
          <p:cNvSpPr/>
          <p:nvPr/>
        </p:nvSpPr>
        <p:spPr>
          <a:xfrm>
            <a:off x="5886450" y="4057650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7"/>
          <p:cNvSpPr/>
          <p:nvPr/>
        </p:nvSpPr>
        <p:spPr>
          <a:xfrm>
            <a:off x="5886450" y="3857625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7"/>
          <p:cNvSpPr/>
          <p:nvPr/>
        </p:nvSpPr>
        <p:spPr>
          <a:xfrm>
            <a:off x="5819775" y="4400550"/>
            <a:ext cx="514350" cy="409575"/>
          </a:xfrm>
          <a:custGeom>
            <a:rect b="b" l="l" r="r" t="t"/>
            <a:pathLst>
              <a:path extrusionOk="0" h="409575" w="514350">
                <a:moveTo>
                  <a:pt x="0" y="0"/>
                </a:moveTo>
                <a:lnTo>
                  <a:pt x="514350" y="0"/>
                </a:lnTo>
                <a:lnTo>
                  <a:pt x="514350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7"/>
          <p:cNvSpPr/>
          <p:nvPr/>
        </p:nvSpPr>
        <p:spPr>
          <a:xfrm>
            <a:off x="6038850" y="4505325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7"/>
          <p:cNvSpPr/>
          <p:nvPr/>
        </p:nvSpPr>
        <p:spPr>
          <a:xfrm>
            <a:off x="6038850" y="4572000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7"/>
          <p:cNvSpPr/>
          <p:nvPr/>
        </p:nvSpPr>
        <p:spPr>
          <a:xfrm>
            <a:off x="6048375" y="4648200"/>
            <a:ext cx="123825" cy="38100"/>
          </a:xfrm>
          <a:custGeom>
            <a:rect b="b" l="l" r="r" t="t"/>
            <a:pathLst>
              <a:path extrusionOk="0" h="38100" w="123825">
                <a:moveTo>
                  <a:pt x="0" y="0"/>
                </a:moveTo>
                <a:lnTo>
                  <a:pt x="123825" y="0"/>
                </a:lnTo>
                <a:lnTo>
                  <a:pt x="12382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7"/>
          <p:cNvSpPr/>
          <p:nvPr/>
        </p:nvSpPr>
        <p:spPr>
          <a:xfrm>
            <a:off x="6038850" y="4714875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7"/>
          <p:cNvSpPr/>
          <p:nvPr/>
        </p:nvSpPr>
        <p:spPr>
          <a:xfrm>
            <a:off x="5886450" y="4724400"/>
            <a:ext cx="57150" cy="85725"/>
          </a:xfrm>
          <a:custGeom>
            <a:rect b="b" l="l" r="r" t="t"/>
            <a:pathLst>
              <a:path extrusionOk="0" h="85725" w="57150">
                <a:moveTo>
                  <a:pt x="0" y="0"/>
                </a:moveTo>
                <a:lnTo>
                  <a:pt x="57150" y="0"/>
                </a:lnTo>
                <a:lnTo>
                  <a:pt x="57150" y="85725"/>
                </a:lnTo>
                <a:lnTo>
                  <a:pt x="0" y="8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7"/>
          <p:cNvSpPr/>
          <p:nvPr/>
        </p:nvSpPr>
        <p:spPr>
          <a:xfrm>
            <a:off x="5886450" y="4524375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7"/>
          <p:cNvSpPr/>
          <p:nvPr/>
        </p:nvSpPr>
        <p:spPr>
          <a:xfrm>
            <a:off x="5819775" y="5067300"/>
            <a:ext cx="514350" cy="409575"/>
          </a:xfrm>
          <a:custGeom>
            <a:rect b="b" l="l" r="r" t="t"/>
            <a:pathLst>
              <a:path extrusionOk="0" h="409575" w="514350">
                <a:moveTo>
                  <a:pt x="0" y="0"/>
                </a:moveTo>
                <a:lnTo>
                  <a:pt x="514350" y="0"/>
                </a:lnTo>
                <a:lnTo>
                  <a:pt x="514350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7"/>
          <p:cNvSpPr/>
          <p:nvPr/>
        </p:nvSpPr>
        <p:spPr>
          <a:xfrm>
            <a:off x="6038850" y="5172075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7"/>
          <p:cNvSpPr/>
          <p:nvPr/>
        </p:nvSpPr>
        <p:spPr>
          <a:xfrm>
            <a:off x="6038850" y="5238750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7"/>
          <p:cNvSpPr/>
          <p:nvPr/>
        </p:nvSpPr>
        <p:spPr>
          <a:xfrm>
            <a:off x="6048375" y="5314950"/>
            <a:ext cx="123825" cy="38100"/>
          </a:xfrm>
          <a:custGeom>
            <a:rect b="b" l="l" r="r" t="t"/>
            <a:pathLst>
              <a:path extrusionOk="0" h="38100" w="123825">
                <a:moveTo>
                  <a:pt x="0" y="0"/>
                </a:moveTo>
                <a:lnTo>
                  <a:pt x="123825" y="0"/>
                </a:lnTo>
                <a:lnTo>
                  <a:pt x="12382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7"/>
          <p:cNvSpPr/>
          <p:nvPr/>
        </p:nvSpPr>
        <p:spPr>
          <a:xfrm>
            <a:off x="6038850" y="5381625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7"/>
          <p:cNvSpPr/>
          <p:nvPr/>
        </p:nvSpPr>
        <p:spPr>
          <a:xfrm>
            <a:off x="5886450" y="5391150"/>
            <a:ext cx="57150" cy="85725"/>
          </a:xfrm>
          <a:custGeom>
            <a:rect b="b" l="l" r="r" t="t"/>
            <a:pathLst>
              <a:path extrusionOk="0" h="85725" w="57150">
                <a:moveTo>
                  <a:pt x="0" y="0"/>
                </a:moveTo>
                <a:lnTo>
                  <a:pt x="57150" y="0"/>
                </a:lnTo>
                <a:lnTo>
                  <a:pt x="57150" y="85725"/>
                </a:lnTo>
                <a:lnTo>
                  <a:pt x="0" y="8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7"/>
          <p:cNvSpPr/>
          <p:nvPr/>
        </p:nvSpPr>
        <p:spPr>
          <a:xfrm>
            <a:off x="5886450" y="5191125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7"/>
          <p:cNvSpPr/>
          <p:nvPr/>
        </p:nvSpPr>
        <p:spPr>
          <a:xfrm>
            <a:off x="5819775" y="5753100"/>
            <a:ext cx="514350" cy="409575"/>
          </a:xfrm>
          <a:custGeom>
            <a:rect b="b" l="l" r="r" t="t"/>
            <a:pathLst>
              <a:path extrusionOk="0" h="409575" w="514350">
                <a:moveTo>
                  <a:pt x="0" y="0"/>
                </a:moveTo>
                <a:lnTo>
                  <a:pt x="514350" y="0"/>
                </a:lnTo>
                <a:lnTo>
                  <a:pt x="514350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7"/>
          <p:cNvSpPr/>
          <p:nvPr/>
        </p:nvSpPr>
        <p:spPr>
          <a:xfrm>
            <a:off x="6038850" y="5857875"/>
            <a:ext cx="47625" cy="47625"/>
          </a:xfrm>
          <a:custGeom>
            <a:rect b="b" l="l" r="r" t="t"/>
            <a:pathLst>
              <a:path extrusionOk="0" h="47625" w="47625">
                <a:moveTo>
                  <a:pt x="0" y="0"/>
                </a:moveTo>
                <a:lnTo>
                  <a:pt x="47625" y="0"/>
                </a:lnTo>
                <a:lnTo>
                  <a:pt x="47625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7"/>
          <p:cNvSpPr/>
          <p:nvPr/>
        </p:nvSpPr>
        <p:spPr>
          <a:xfrm>
            <a:off x="6038850" y="5924550"/>
            <a:ext cx="180975" cy="38100"/>
          </a:xfrm>
          <a:custGeom>
            <a:rect b="b" l="l" r="r" t="t"/>
            <a:pathLst>
              <a:path extrusionOk="0" h="38100" w="180975">
                <a:moveTo>
                  <a:pt x="0" y="0"/>
                </a:moveTo>
                <a:lnTo>
                  <a:pt x="180975" y="0"/>
                </a:lnTo>
                <a:lnTo>
                  <a:pt x="1809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7"/>
          <p:cNvSpPr/>
          <p:nvPr/>
        </p:nvSpPr>
        <p:spPr>
          <a:xfrm>
            <a:off x="6048375" y="6000750"/>
            <a:ext cx="123825" cy="38100"/>
          </a:xfrm>
          <a:custGeom>
            <a:rect b="b" l="l" r="r" t="t"/>
            <a:pathLst>
              <a:path extrusionOk="0" h="38100" w="123825">
                <a:moveTo>
                  <a:pt x="0" y="0"/>
                </a:moveTo>
                <a:lnTo>
                  <a:pt x="123825" y="0"/>
                </a:lnTo>
                <a:lnTo>
                  <a:pt x="12382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7"/>
          <p:cNvSpPr/>
          <p:nvPr/>
        </p:nvSpPr>
        <p:spPr>
          <a:xfrm>
            <a:off x="6038850" y="6067425"/>
            <a:ext cx="95250" cy="38100"/>
          </a:xfrm>
          <a:custGeom>
            <a:rect b="b" l="l" r="r" t="t"/>
            <a:pathLst>
              <a:path extrusionOk="0" h="38100" w="95250">
                <a:moveTo>
                  <a:pt x="0" y="0"/>
                </a:moveTo>
                <a:lnTo>
                  <a:pt x="95250" y="0"/>
                </a:lnTo>
                <a:lnTo>
                  <a:pt x="952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7"/>
          <p:cNvSpPr/>
          <p:nvPr/>
        </p:nvSpPr>
        <p:spPr>
          <a:xfrm>
            <a:off x="5886450" y="6076950"/>
            <a:ext cx="57150" cy="85725"/>
          </a:xfrm>
          <a:custGeom>
            <a:rect b="b" l="l" r="r" t="t"/>
            <a:pathLst>
              <a:path extrusionOk="0" h="85725" w="57150">
                <a:moveTo>
                  <a:pt x="0" y="0"/>
                </a:moveTo>
                <a:lnTo>
                  <a:pt x="57150" y="0"/>
                </a:lnTo>
                <a:lnTo>
                  <a:pt x="57150" y="85725"/>
                </a:lnTo>
                <a:lnTo>
                  <a:pt x="0" y="8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7"/>
          <p:cNvSpPr/>
          <p:nvPr/>
        </p:nvSpPr>
        <p:spPr>
          <a:xfrm>
            <a:off x="5886450" y="5876925"/>
            <a:ext cx="57150" cy="66675"/>
          </a:xfrm>
          <a:custGeom>
            <a:rect b="b" l="l" r="r" t="t"/>
            <a:pathLst>
              <a:path extrusionOk="0" h="66675" w="57150">
                <a:moveTo>
                  <a:pt x="0" y="0"/>
                </a:moveTo>
                <a:lnTo>
                  <a:pt x="57150" y="0"/>
                </a:lnTo>
                <a:lnTo>
                  <a:pt x="57150" y="66675"/>
                </a:lnTo>
                <a:lnTo>
                  <a:pt x="0" y="66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1" name="Google Shape;291;p7"/>
          <p:cNvGrpSpPr/>
          <p:nvPr/>
        </p:nvGrpSpPr>
        <p:grpSpPr>
          <a:xfrm>
            <a:off x="-47101" y="19652"/>
            <a:ext cx="13715427" cy="7715250"/>
            <a:chOff x="63500" y="63500"/>
            <a:chExt cx="18287237" cy="10287000"/>
          </a:xfrm>
        </p:grpSpPr>
        <p:sp>
          <p:nvSpPr>
            <p:cNvPr id="292" name="Google Shape;292;p7"/>
            <p:cNvSpPr/>
            <p:nvPr/>
          </p:nvSpPr>
          <p:spPr>
            <a:xfrm>
              <a:off x="63500" y="63500"/>
              <a:ext cx="18287237" cy="10287000"/>
            </a:xfrm>
            <a:custGeom>
              <a:rect b="b" l="l" r="r" t="t"/>
              <a:pathLst>
                <a:path extrusionOk="0" h="10287000" w="18287237">
                  <a:moveTo>
                    <a:pt x="0" y="10287000"/>
                  </a:moveTo>
                  <a:lnTo>
                    <a:pt x="18287237" y="10287000"/>
                  </a:lnTo>
                  <a:lnTo>
                    <a:pt x="182872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D2AE"/>
            </a:solidFill>
            <a:ln>
              <a:noFill/>
            </a:ln>
          </p:spPr>
        </p:sp>
        <p:sp>
          <p:nvSpPr>
            <p:cNvPr id="293" name="Google Shape;293;p7"/>
            <p:cNvSpPr/>
            <p:nvPr/>
          </p:nvSpPr>
          <p:spPr>
            <a:xfrm>
              <a:off x="63500" y="817118"/>
              <a:ext cx="9143365" cy="8132826"/>
            </a:xfrm>
            <a:custGeom>
              <a:rect b="b" l="l" r="r" t="t"/>
              <a:pathLst>
                <a:path extrusionOk="0" h="8132826" w="9143365">
                  <a:moveTo>
                    <a:pt x="0" y="8132826"/>
                  </a:moveTo>
                  <a:lnTo>
                    <a:pt x="9143365" y="8132826"/>
                  </a:lnTo>
                  <a:lnTo>
                    <a:pt x="91433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748"/>
            </a:solidFill>
            <a:ln>
              <a:noFill/>
            </a:ln>
          </p:spPr>
        </p:sp>
      </p:grpSp>
      <p:sp>
        <p:nvSpPr>
          <p:cNvPr id="294" name="Google Shape;294;p7"/>
          <p:cNvSpPr/>
          <p:nvPr/>
        </p:nvSpPr>
        <p:spPr>
          <a:xfrm>
            <a:off x="6257925" y="1642529"/>
            <a:ext cx="7085076" cy="3983450"/>
          </a:xfrm>
          <a:custGeom>
            <a:rect b="b" l="l" r="r" t="t"/>
            <a:pathLst>
              <a:path extrusionOk="0" h="5311267" w="9446768">
                <a:moveTo>
                  <a:pt x="439928" y="0"/>
                </a:moveTo>
                <a:cubicBezTo>
                  <a:pt x="197358" y="0"/>
                  <a:pt x="1143" y="195453"/>
                  <a:pt x="0" y="437769"/>
                </a:cubicBezTo>
                <a:lnTo>
                  <a:pt x="0" y="437769"/>
                </a:lnTo>
                <a:lnTo>
                  <a:pt x="0" y="4876546"/>
                </a:lnTo>
                <a:lnTo>
                  <a:pt x="0" y="4876546"/>
                </a:lnTo>
                <a:cubicBezTo>
                  <a:pt x="1143" y="5104130"/>
                  <a:pt x="175006" y="5290312"/>
                  <a:pt x="396240" y="5311267"/>
                </a:cubicBezTo>
                <a:lnTo>
                  <a:pt x="9048750" y="5311267"/>
                </a:lnTo>
                <a:cubicBezTo>
                  <a:pt x="9272270" y="5290185"/>
                  <a:pt x="9446641" y="5102479"/>
                  <a:pt x="9446641" y="4873244"/>
                </a:cubicBezTo>
                <a:lnTo>
                  <a:pt x="9446641" y="440055"/>
                </a:lnTo>
                <a:cubicBezTo>
                  <a:pt x="9446768" y="196596"/>
                  <a:pt x="9250172" y="0"/>
                  <a:pt x="9006713" y="0"/>
                </a:cubicBezTo>
                <a:close/>
              </a:path>
            </a:pathLst>
          </a:custGeom>
          <a:blipFill rotWithShape="1">
            <a:blip r:embed="rId44">
              <a:alphaModFix/>
            </a:blip>
            <a:stretch>
              <a:fillRect b="0" l="0" r="-47" t="-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"/>
          <p:cNvSpPr/>
          <p:nvPr/>
        </p:nvSpPr>
        <p:spPr>
          <a:xfrm>
            <a:off x="0" y="7536677"/>
            <a:ext cx="13716000" cy="178762"/>
          </a:xfrm>
          <a:custGeom>
            <a:rect b="b" l="l" r="r" t="t"/>
            <a:pathLst>
              <a:path extrusionOk="0" h="503555" w="18288000">
                <a:moveTo>
                  <a:pt x="0" y="503555"/>
                </a:moveTo>
                <a:lnTo>
                  <a:pt x="18288000" y="503555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6748"/>
          </a:solidFill>
          <a:ln>
            <a:noFill/>
          </a:ln>
        </p:spPr>
      </p:sp>
      <p:grpSp>
        <p:nvGrpSpPr>
          <p:cNvPr id="296" name="Google Shape;296;p7"/>
          <p:cNvGrpSpPr/>
          <p:nvPr/>
        </p:nvGrpSpPr>
        <p:grpSpPr>
          <a:xfrm>
            <a:off x="424158" y="4717638"/>
            <a:ext cx="824865" cy="316040"/>
            <a:chOff x="41783" y="57277"/>
            <a:chExt cx="1099820" cy="421386"/>
          </a:xfrm>
        </p:grpSpPr>
        <p:sp>
          <p:nvSpPr>
            <p:cNvPr id="297" name="Google Shape;297;p7"/>
            <p:cNvSpPr/>
            <p:nvPr/>
          </p:nvSpPr>
          <p:spPr>
            <a:xfrm>
              <a:off x="41783" y="86233"/>
              <a:ext cx="1099439" cy="392430"/>
            </a:xfrm>
            <a:custGeom>
              <a:rect b="b" l="l" r="r" t="t"/>
              <a:pathLst>
                <a:path extrusionOk="0" h="392430" w="1099439">
                  <a:moveTo>
                    <a:pt x="824103" y="68453"/>
                  </a:moveTo>
                  <a:cubicBezTo>
                    <a:pt x="890397" y="110109"/>
                    <a:pt x="956818" y="151765"/>
                    <a:pt x="1023112" y="193548"/>
                  </a:cubicBezTo>
                  <a:cubicBezTo>
                    <a:pt x="956818" y="235204"/>
                    <a:pt x="890397" y="276860"/>
                    <a:pt x="824103" y="318643"/>
                  </a:cubicBezTo>
                  <a:lnTo>
                    <a:pt x="824103" y="278003"/>
                  </a:lnTo>
                  <a:cubicBezTo>
                    <a:pt x="824103" y="266319"/>
                    <a:pt x="810514" y="256540"/>
                    <a:pt x="794131" y="256540"/>
                  </a:cubicBezTo>
                  <a:lnTo>
                    <a:pt x="207645" y="256540"/>
                  </a:lnTo>
                  <a:cubicBezTo>
                    <a:pt x="203835" y="256540"/>
                    <a:pt x="200152" y="256540"/>
                    <a:pt x="196469" y="256540"/>
                  </a:cubicBezTo>
                  <a:cubicBezTo>
                    <a:pt x="162814" y="256540"/>
                    <a:pt x="131826" y="255651"/>
                    <a:pt x="105029" y="236728"/>
                  </a:cubicBezTo>
                  <a:cubicBezTo>
                    <a:pt x="47879" y="196469"/>
                    <a:pt x="97536" y="130683"/>
                    <a:pt x="171958" y="130683"/>
                  </a:cubicBezTo>
                  <a:lnTo>
                    <a:pt x="794258" y="130683"/>
                  </a:lnTo>
                  <a:cubicBezTo>
                    <a:pt x="810641" y="130683"/>
                    <a:pt x="824230" y="120904"/>
                    <a:pt x="824230" y="109220"/>
                  </a:cubicBezTo>
                  <a:lnTo>
                    <a:pt x="824230" y="68580"/>
                  </a:lnTo>
                  <a:close/>
                  <a:moveTo>
                    <a:pt x="793877" y="127"/>
                  </a:moveTo>
                  <a:cubicBezTo>
                    <a:pt x="778637" y="127"/>
                    <a:pt x="764159" y="7874"/>
                    <a:pt x="764159" y="21082"/>
                  </a:cubicBezTo>
                  <a:lnTo>
                    <a:pt x="764159" y="87503"/>
                  </a:lnTo>
                  <a:lnTo>
                    <a:pt x="207645" y="87503"/>
                  </a:lnTo>
                  <a:cubicBezTo>
                    <a:pt x="165608" y="87503"/>
                    <a:pt x="126365" y="87757"/>
                    <a:pt x="88773" y="104648"/>
                  </a:cubicBezTo>
                  <a:cubicBezTo>
                    <a:pt x="1905" y="143637"/>
                    <a:pt x="0" y="240030"/>
                    <a:pt x="80264" y="283464"/>
                  </a:cubicBezTo>
                  <a:cubicBezTo>
                    <a:pt x="117602" y="303657"/>
                    <a:pt x="159512" y="305054"/>
                    <a:pt x="203708" y="305054"/>
                  </a:cubicBezTo>
                  <a:cubicBezTo>
                    <a:pt x="252095" y="305054"/>
                    <a:pt x="559435" y="293751"/>
                    <a:pt x="764159" y="284988"/>
                  </a:cubicBezTo>
                  <a:lnTo>
                    <a:pt x="764159" y="371475"/>
                  </a:lnTo>
                  <a:cubicBezTo>
                    <a:pt x="764159" y="384683"/>
                    <a:pt x="778637" y="392430"/>
                    <a:pt x="794004" y="392430"/>
                  </a:cubicBezTo>
                  <a:cubicBezTo>
                    <a:pt x="801497" y="392430"/>
                    <a:pt x="809117" y="390652"/>
                    <a:pt x="815340" y="386715"/>
                  </a:cubicBezTo>
                  <a:cubicBezTo>
                    <a:pt x="906780" y="329311"/>
                    <a:pt x="998220" y="251841"/>
                    <a:pt x="1089660" y="194310"/>
                  </a:cubicBezTo>
                  <a:cubicBezTo>
                    <a:pt x="1096391" y="190119"/>
                    <a:pt x="1099312" y="185293"/>
                    <a:pt x="1099439" y="180467"/>
                  </a:cubicBezTo>
                  <a:lnTo>
                    <a:pt x="1099439" y="179705"/>
                  </a:lnTo>
                  <a:lnTo>
                    <a:pt x="1099439" y="179705"/>
                  </a:lnTo>
                  <a:cubicBezTo>
                    <a:pt x="1099439" y="179451"/>
                    <a:pt x="1099439" y="179324"/>
                    <a:pt x="1099439" y="179070"/>
                  </a:cubicBezTo>
                  <a:cubicBezTo>
                    <a:pt x="1099439" y="178816"/>
                    <a:pt x="1099439" y="178689"/>
                    <a:pt x="1099439" y="178435"/>
                  </a:cubicBezTo>
                  <a:lnTo>
                    <a:pt x="1099439" y="177927"/>
                  </a:lnTo>
                  <a:cubicBezTo>
                    <a:pt x="1099439" y="177546"/>
                    <a:pt x="1099312" y="177292"/>
                    <a:pt x="1099185" y="177292"/>
                  </a:cubicBezTo>
                  <a:cubicBezTo>
                    <a:pt x="1098550" y="177292"/>
                    <a:pt x="1096899" y="179451"/>
                    <a:pt x="1093978" y="179451"/>
                  </a:cubicBezTo>
                  <a:cubicBezTo>
                    <a:pt x="1092835" y="179451"/>
                    <a:pt x="1091438" y="179070"/>
                    <a:pt x="1089787" y="178054"/>
                  </a:cubicBezTo>
                  <a:cubicBezTo>
                    <a:pt x="998347" y="120650"/>
                    <a:pt x="906907" y="63119"/>
                    <a:pt x="815467" y="5715"/>
                  </a:cubicBezTo>
                  <a:cubicBezTo>
                    <a:pt x="809244" y="1778"/>
                    <a:pt x="801497" y="0"/>
                    <a:pt x="794131" y="0"/>
                  </a:cubicBezTo>
                  <a:close/>
                </a:path>
              </a:pathLst>
            </a:custGeom>
            <a:solidFill>
              <a:srgbClr val="49B1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41783" y="57277"/>
              <a:ext cx="1099820" cy="399034"/>
            </a:xfrm>
            <a:custGeom>
              <a:rect b="b" l="l" r="r" t="t"/>
              <a:pathLst>
                <a:path extrusionOk="0" h="399034" w="1099820">
                  <a:moveTo>
                    <a:pt x="207645" y="262509"/>
                  </a:moveTo>
                  <a:cubicBezTo>
                    <a:pt x="169672" y="262509"/>
                    <a:pt x="134747" y="263652"/>
                    <a:pt x="104902" y="242697"/>
                  </a:cubicBezTo>
                  <a:cubicBezTo>
                    <a:pt x="47752" y="202438"/>
                    <a:pt x="97409" y="136652"/>
                    <a:pt x="171831" y="136652"/>
                  </a:cubicBezTo>
                  <a:lnTo>
                    <a:pt x="440436" y="136652"/>
                  </a:lnTo>
                  <a:lnTo>
                    <a:pt x="794131" y="136652"/>
                  </a:lnTo>
                  <a:cubicBezTo>
                    <a:pt x="810514" y="136652"/>
                    <a:pt x="824103" y="126873"/>
                    <a:pt x="824103" y="115189"/>
                  </a:cubicBezTo>
                  <a:lnTo>
                    <a:pt x="824103" y="74549"/>
                  </a:lnTo>
                  <a:cubicBezTo>
                    <a:pt x="890397" y="116205"/>
                    <a:pt x="956818" y="157861"/>
                    <a:pt x="1023112" y="199644"/>
                  </a:cubicBezTo>
                  <a:cubicBezTo>
                    <a:pt x="956818" y="241300"/>
                    <a:pt x="890397" y="282956"/>
                    <a:pt x="824103" y="324739"/>
                  </a:cubicBezTo>
                  <a:lnTo>
                    <a:pt x="824103" y="284099"/>
                  </a:lnTo>
                  <a:cubicBezTo>
                    <a:pt x="824103" y="272415"/>
                    <a:pt x="810514" y="262636"/>
                    <a:pt x="794131" y="262636"/>
                  </a:cubicBezTo>
                  <a:close/>
                  <a:moveTo>
                    <a:pt x="1089660" y="184404"/>
                  </a:moveTo>
                  <a:cubicBezTo>
                    <a:pt x="998220" y="127000"/>
                    <a:pt x="906780" y="69469"/>
                    <a:pt x="815340" y="12065"/>
                  </a:cubicBezTo>
                  <a:cubicBezTo>
                    <a:pt x="796163" y="0"/>
                    <a:pt x="764159" y="7620"/>
                    <a:pt x="764159" y="27178"/>
                  </a:cubicBezTo>
                  <a:lnTo>
                    <a:pt x="764159" y="93599"/>
                  </a:lnTo>
                  <a:lnTo>
                    <a:pt x="207645" y="93599"/>
                  </a:lnTo>
                  <a:cubicBezTo>
                    <a:pt x="165608" y="93599"/>
                    <a:pt x="126365" y="93853"/>
                    <a:pt x="88773" y="110744"/>
                  </a:cubicBezTo>
                  <a:cubicBezTo>
                    <a:pt x="1905" y="149733"/>
                    <a:pt x="0" y="240411"/>
                    <a:pt x="80264" y="283845"/>
                  </a:cubicBezTo>
                  <a:cubicBezTo>
                    <a:pt x="117602" y="304038"/>
                    <a:pt x="159512" y="305435"/>
                    <a:pt x="203708" y="305435"/>
                  </a:cubicBezTo>
                  <a:lnTo>
                    <a:pt x="348742" y="305435"/>
                  </a:lnTo>
                  <a:lnTo>
                    <a:pt x="764159" y="305435"/>
                  </a:lnTo>
                  <a:lnTo>
                    <a:pt x="764159" y="371856"/>
                  </a:lnTo>
                  <a:cubicBezTo>
                    <a:pt x="764159" y="391541"/>
                    <a:pt x="796163" y="399034"/>
                    <a:pt x="815340" y="387096"/>
                  </a:cubicBezTo>
                  <a:cubicBezTo>
                    <a:pt x="906780" y="329692"/>
                    <a:pt x="998220" y="272161"/>
                    <a:pt x="1089660" y="214757"/>
                  </a:cubicBezTo>
                  <a:cubicBezTo>
                    <a:pt x="1097026" y="210185"/>
                    <a:pt x="1099820" y="204724"/>
                    <a:pt x="1099312" y="199517"/>
                  </a:cubicBezTo>
                  <a:cubicBezTo>
                    <a:pt x="1099693" y="194310"/>
                    <a:pt x="1097026" y="188976"/>
                    <a:pt x="1089660" y="184277"/>
                  </a:cubicBezTo>
                </a:path>
              </a:pathLst>
            </a:custGeom>
            <a:solidFill>
              <a:srgbClr val="49B1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92075" y="84455"/>
              <a:ext cx="1018159" cy="344678"/>
            </a:xfrm>
            <a:custGeom>
              <a:rect b="b" l="l" r="r" t="t"/>
              <a:pathLst>
                <a:path extrusionOk="0" h="344678" w="1018159">
                  <a:moveTo>
                    <a:pt x="1018159" y="172339"/>
                  </a:moveTo>
                  <a:lnTo>
                    <a:pt x="743839" y="0"/>
                  </a:lnTo>
                  <a:lnTo>
                    <a:pt x="743839" y="87884"/>
                  </a:lnTo>
                  <a:lnTo>
                    <a:pt x="119888" y="87884"/>
                  </a:lnTo>
                  <a:cubicBezTo>
                    <a:pt x="53975" y="87884"/>
                    <a:pt x="0" y="125857"/>
                    <a:pt x="0" y="172339"/>
                  </a:cubicBezTo>
                  <a:cubicBezTo>
                    <a:pt x="0" y="218821"/>
                    <a:pt x="53975" y="256794"/>
                    <a:pt x="119888" y="256794"/>
                  </a:cubicBezTo>
                  <a:lnTo>
                    <a:pt x="743839" y="256794"/>
                  </a:lnTo>
                  <a:lnTo>
                    <a:pt x="743839" y="344678"/>
                  </a:lnTo>
                  <a:close/>
                </a:path>
              </a:pathLst>
            </a:custGeom>
            <a:solidFill>
              <a:srgbClr val="49B1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7"/>
          <p:cNvSpPr txBox="1"/>
          <p:nvPr/>
        </p:nvSpPr>
        <p:spPr>
          <a:xfrm>
            <a:off x="305819" y="2816419"/>
            <a:ext cx="5698379" cy="1060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¡Semana a semana tendrás distintas actividades!  </a:t>
            </a:r>
            <a:endParaRPr/>
          </a:p>
        </p:txBody>
      </p:sp>
      <p:sp>
        <p:nvSpPr>
          <p:cNvPr id="301" name="Google Shape;301;p7"/>
          <p:cNvSpPr txBox="1"/>
          <p:nvPr/>
        </p:nvSpPr>
        <p:spPr>
          <a:xfrm>
            <a:off x="305819" y="1201550"/>
            <a:ext cx="3772776" cy="666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Conoce la</a:t>
            </a:r>
            <a:endParaRPr/>
          </a:p>
        </p:txBody>
      </p:sp>
      <p:sp>
        <p:nvSpPr>
          <p:cNvPr id="302" name="Google Shape;302;p7"/>
          <p:cNvSpPr txBox="1"/>
          <p:nvPr/>
        </p:nvSpPr>
        <p:spPr>
          <a:xfrm>
            <a:off x="305819" y="1847602"/>
            <a:ext cx="4479407" cy="674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plataforma </a:t>
            </a:r>
            <a:endParaRPr/>
          </a:p>
        </p:txBody>
      </p:sp>
      <p:sp>
        <p:nvSpPr>
          <p:cNvPr id="303" name="Google Shape;303;p7"/>
          <p:cNvSpPr txBox="1"/>
          <p:nvPr/>
        </p:nvSpPr>
        <p:spPr>
          <a:xfrm>
            <a:off x="1563414" y="4372432"/>
            <a:ext cx="3653809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Quizzes, discussions, text questions y otros. </a:t>
            </a:r>
            <a:endParaRPr/>
          </a:p>
        </p:txBody>
      </p:sp>
      <p:sp>
        <p:nvSpPr>
          <p:cNvPr id="304" name="Google Shape;304;p7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8"/>
          <p:cNvGrpSpPr/>
          <p:nvPr/>
        </p:nvGrpSpPr>
        <p:grpSpPr>
          <a:xfrm>
            <a:off x="0" y="0"/>
            <a:ext cx="13716000" cy="7639812"/>
            <a:chOff x="63500" y="63500"/>
            <a:chExt cx="18288000" cy="10186416"/>
          </a:xfrm>
        </p:grpSpPr>
        <p:sp>
          <p:nvSpPr>
            <p:cNvPr id="310" name="Google Shape;310;p8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1" name="Google Shape;311;p8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861"/>
            </a:solidFill>
            <a:ln>
              <a:noFill/>
            </a:ln>
          </p:spPr>
        </p:sp>
      </p:grpSp>
      <p:grpSp>
        <p:nvGrpSpPr>
          <p:cNvPr id="312" name="Google Shape;312;p8"/>
          <p:cNvGrpSpPr/>
          <p:nvPr/>
        </p:nvGrpSpPr>
        <p:grpSpPr>
          <a:xfrm>
            <a:off x="-94469" y="47625"/>
            <a:ext cx="13716000" cy="7715250"/>
            <a:chOff x="63500" y="63500"/>
            <a:chExt cx="18288000" cy="10287000"/>
          </a:xfrm>
        </p:grpSpPr>
        <p:sp>
          <p:nvSpPr>
            <p:cNvPr id="313" name="Google Shape;313;p8"/>
            <p:cNvSpPr/>
            <p:nvPr/>
          </p:nvSpPr>
          <p:spPr>
            <a:xfrm>
              <a:off x="63500" y="63500"/>
              <a:ext cx="18288000" cy="10287000"/>
            </a:xfrm>
            <a:custGeom>
              <a:rect b="b" l="l" r="r" t="t"/>
              <a:pathLst>
                <a:path extrusionOk="0" h="10287000" w="18288000">
                  <a:moveTo>
                    <a:pt x="0" y="10287000"/>
                  </a:moveTo>
                  <a:lnTo>
                    <a:pt x="18288000" y="10287000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DFC9"/>
            </a:solidFill>
            <a:ln>
              <a:noFill/>
            </a:ln>
          </p:spPr>
        </p:sp>
        <p:sp>
          <p:nvSpPr>
            <p:cNvPr id="314" name="Google Shape;314;p8"/>
            <p:cNvSpPr/>
            <p:nvPr/>
          </p:nvSpPr>
          <p:spPr>
            <a:xfrm>
              <a:off x="2124837" y="777240"/>
              <a:ext cx="14057757" cy="8130413"/>
            </a:xfrm>
            <a:custGeom>
              <a:rect b="b" l="l" r="r" t="t"/>
              <a:pathLst>
                <a:path extrusionOk="0" h="8130413" w="14057757">
                  <a:moveTo>
                    <a:pt x="14057757" y="8130413"/>
                  </a:moveTo>
                  <a:lnTo>
                    <a:pt x="0" y="8130413"/>
                  </a:lnTo>
                  <a:lnTo>
                    <a:pt x="0" y="0"/>
                  </a:lnTo>
                  <a:lnTo>
                    <a:pt x="14057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5" name="Google Shape;315;p8"/>
            <p:cNvSpPr/>
            <p:nvPr/>
          </p:nvSpPr>
          <p:spPr>
            <a:xfrm>
              <a:off x="2949829" y="1257554"/>
              <a:ext cx="12319509" cy="7125081"/>
            </a:xfrm>
            <a:custGeom>
              <a:rect b="b" l="l" r="r" t="t"/>
              <a:pathLst>
                <a:path extrusionOk="0" h="7125081" w="12319509">
                  <a:moveTo>
                    <a:pt x="12319509" y="7125081"/>
                  </a:moveTo>
                  <a:lnTo>
                    <a:pt x="0" y="7125081"/>
                  </a:lnTo>
                  <a:lnTo>
                    <a:pt x="0" y="0"/>
                  </a:lnTo>
                  <a:lnTo>
                    <a:pt x="12319507" y="0"/>
                  </a:lnTo>
                  <a:close/>
                </a:path>
              </a:pathLst>
            </a:custGeom>
            <a:solidFill>
              <a:srgbClr val="41B970"/>
            </a:solidFill>
            <a:ln>
              <a:noFill/>
            </a:ln>
          </p:spPr>
        </p:sp>
      </p:grpSp>
      <p:sp>
        <p:nvSpPr>
          <p:cNvPr id="316" name="Google Shape;316;p8"/>
          <p:cNvSpPr/>
          <p:nvPr/>
        </p:nvSpPr>
        <p:spPr>
          <a:xfrm>
            <a:off x="3396615" y="3651333"/>
            <a:ext cx="6733794" cy="2596800"/>
          </a:xfrm>
          <a:custGeom>
            <a:rect b="b" l="l" r="r" t="t"/>
            <a:pathLst>
              <a:path extrusionOk="0" h="3462401" w="8978392">
                <a:moveTo>
                  <a:pt x="415163" y="0"/>
                </a:moveTo>
                <a:cubicBezTo>
                  <a:pt x="185293" y="1651"/>
                  <a:pt x="0" y="187833"/>
                  <a:pt x="0" y="418211"/>
                </a:cubicBezTo>
                <a:lnTo>
                  <a:pt x="0" y="3462401"/>
                </a:lnTo>
                <a:lnTo>
                  <a:pt x="8978392" y="3462401"/>
                </a:lnTo>
                <a:lnTo>
                  <a:pt x="8978392" y="413893"/>
                </a:lnTo>
                <a:cubicBezTo>
                  <a:pt x="8976106" y="185547"/>
                  <a:pt x="8791702" y="1651"/>
                  <a:pt x="8563229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5870" l="-8816" r="-889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8"/>
          <p:cNvGrpSpPr/>
          <p:nvPr/>
        </p:nvGrpSpPr>
        <p:grpSpPr>
          <a:xfrm>
            <a:off x="2542699" y="1298534"/>
            <a:ext cx="838390" cy="921544"/>
            <a:chOff x="22098" y="13208"/>
            <a:chExt cx="1117854" cy="1228725"/>
          </a:xfrm>
        </p:grpSpPr>
        <p:sp>
          <p:nvSpPr>
            <p:cNvPr id="318" name="Google Shape;318;p8"/>
            <p:cNvSpPr/>
            <p:nvPr/>
          </p:nvSpPr>
          <p:spPr>
            <a:xfrm>
              <a:off x="62357" y="13208"/>
              <a:ext cx="1066038" cy="1228598"/>
            </a:xfrm>
            <a:custGeom>
              <a:rect b="b" l="l" r="r" t="t"/>
              <a:pathLst>
                <a:path extrusionOk="0" h="1228598" w="1066038">
                  <a:moveTo>
                    <a:pt x="1064006" y="421894"/>
                  </a:moveTo>
                  <a:cubicBezTo>
                    <a:pt x="1066038" y="449453"/>
                    <a:pt x="1050544" y="477393"/>
                    <a:pt x="1021969" y="488315"/>
                  </a:cubicBezTo>
                  <a:lnTo>
                    <a:pt x="613156" y="645541"/>
                  </a:lnTo>
                  <a:lnTo>
                    <a:pt x="826262" y="950722"/>
                  </a:lnTo>
                  <a:lnTo>
                    <a:pt x="957707" y="947293"/>
                  </a:lnTo>
                  <a:cubicBezTo>
                    <a:pt x="973963" y="946912"/>
                    <a:pt x="989457" y="954151"/>
                    <a:pt x="999617" y="966851"/>
                  </a:cubicBezTo>
                  <a:cubicBezTo>
                    <a:pt x="1006348" y="975360"/>
                    <a:pt x="1009904" y="985139"/>
                    <a:pt x="1010666" y="995045"/>
                  </a:cubicBezTo>
                  <a:cubicBezTo>
                    <a:pt x="1012190" y="1016381"/>
                    <a:pt x="1000506" y="1037844"/>
                    <a:pt x="978789" y="1046861"/>
                  </a:cubicBezTo>
                  <a:lnTo>
                    <a:pt x="881126" y="1083691"/>
                  </a:lnTo>
                  <a:lnTo>
                    <a:pt x="916432" y="1132459"/>
                  </a:lnTo>
                  <a:cubicBezTo>
                    <a:pt x="919226" y="1136396"/>
                    <a:pt x="920877" y="1140841"/>
                    <a:pt x="921131" y="1145413"/>
                  </a:cubicBezTo>
                  <a:cubicBezTo>
                    <a:pt x="921766" y="1153922"/>
                    <a:pt x="918083" y="1162558"/>
                    <a:pt x="910717" y="1167892"/>
                  </a:cubicBezTo>
                  <a:cubicBezTo>
                    <a:pt x="899414" y="1176147"/>
                    <a:pt x="883412" y="1173480"/>
                    <a:pt x="875284" y="1162177"/>
                  </a:cubicBezTo>
                  <a:lnTo>
                    <a:pt x="840232" y="1113282"/>
                  </a:lnTo>
                  <a:lnTo>
                    <a:pt x="787654" y="1199769"/>
                  </a:lnTo>
                  <a:cubicBezTo>
                    <a:pt x="767588" y="1227709"/>
                    <a:pt x="726440" y="1228598"/>
                    <a:pt x="705104" y="1201674"/>
                  </a:cubicBezTo>
                  <a:cubicBezTo>
                    <a:pt x="698627" y="1193419"/>
                    <a:pt x="694817" y="1183640"/>
                    <a:pt x="694055" y="1173480"/>
                  </a:cubicBezTo>
                  <a:cubicBezTo>
                    <a:pt x="693674" y="1167892"/>
                    <a:pt x="694182" y="1162050"/>
                    <a:pt x="695579" y="1156462"/>
                  </a:cubicBezTo>
                  <a:lnTo>
                    <a:pt x="728980" y="1029335"/>
                  </a:lnTo>
                  <a:lnTo>
                    <a:pt x="465074" y="762762"/>
                  </a:lnTo>
                  <a:lnTo>
                    <a:pt x="218567" y="1124966"/>
                  </a:lnTo>
                  <a:cubicBezTo>
                    <a:pt x="193548" y="1161669"/>
                    <a:pt x="140208" y="1163574"/>
                    <a:pt x="112649" y="1128776"/>
                  </a:cubicBezTo>
                  <a:cubicBezTo>
                    <a:pt x="104394" y="1118362"/>
                    <a:pt x="99568" y="1105789"/>
                    <a:pt x="98679" y="1092835"/>
                  </a:cubicBezTo>
                  <a:cubicBezTo>
                    <a:pt x="98044" y="1083818"/>
                    <a:pt x="99187" y="1074674"/>
                    <a:pt x="102235" y="1065911"/>
                  </a:cubicBezTo>
                  <a:lnTo>
                    <a:pt x="168783" y="878967"/>
                  </a:lnTo>
                  <a:lnTo>
                    <a:pt x="144526" y="866775"/>
                  </a:lnTo>
                  <a:cubicBezTo>
                    <a:pt x="133731" y="861314"/>
                    <a:pt x="127254" y="850773"/>
                    <a:pt x="126365" y="839597"/>
                  </a:cubicBezTo>
                  <a:cubicBezTo>
                    <a:pt x="125984" y="833882"/>
                    <a:pt x="127000" y="827913"/>
                    <a:pt x="129794" y="822325"/>
                  </a:cubicBezTo>
                  <a:cubicBezTo>
                    <a:pt x="137922" y="806069"/>
                    <a:pt x="157988" y="799465"/>
                    <a:pt x="174244" y="807593"/>
                  </a:cubicBezTo>
                  <a:lnTo>
                    <a:pt x="191135" y="816102"/>
                  </a:lnTo>
                  <a:lnTo>
                    <a:pt x="217805" y="741045"/>
                  </a:lnTo>
                  <a:lnTo>
                    <a:pt x="187071" y="725551"/>
                  </a:lnTo>
                  <a:cubicBezTo>
                    <a:pt x="176276" y="720217"/>
                    <a:pt x="169799" y="709549"/>
                    <a:pt x="168910" y="698373"/>
                  </a:cubicBezTo>
                  <a:cubicBezTo>
                    <a:pt x="168529" y="692658"/>
                    <a:pt x="169545" y="686689"/>
                    <a:pt x="172339" y="681101"/>
                  </a:cubicBezTo>
                  <a:cubicBezTo>
                    <a:pt x="180467" y="664845"/>
                    <a:pt x="200533" y="658241"/>
                    <a:pt x="216789" y="666369"/>
                  </a:cubicBezTo>
                  <a:lnTo>
                    <a:pt x="240157" y="678053"/>
                  </a:lnTo>
                  <a:lnTo>
                    <a:pt x="289179" y="540512"/>
                  </a:lnTo>
                  <a:lnTo>
                    <a:pt x="74295" y="269494"/>
                  </a:lnTo>
                  <a:cubicBezTo>
                    <a:pt x="74295" y="269494"/>
                    <a:pt x="6223" y="179705"/>
                    <a:pt x="1397" y="115062"/>
                  </a:cubicBezTo>
                  <a:cubicBezTo>
                    <a:pt x="0" y="95885"/>
                    <a:pt x="4064" y="78867"/>
                    <a:pt x="17272" y="67056"/>
                  </a:cubicBezTo>
                  <a:cubicBezTo>
                    <a:pt x="92583" y="0"/>
                    <a:pt x="224663" y="155194"/>
                    <a:pt x="224663" y="155194"/>
                  </a:cubicBezTo>
                  <a:lnTo>
                    <a:pt x="437261" y="423545"/>
                  </a:lnTo>
                  <a:lnTo>
                    <a:pt x="562610" y="409575"/>
                  </a:lnTo>
                  <a:lnTo>
                    <a:pt x="555244" y="361315"/>
                  </a:lnTo>
                  <a:cubicBezTo>
                    <a:pt x="555117" y="360426"/>
                    <a:pt x="554990" y="359664"/>
                    <a:pt x="554990" y="358775"/>
                  </a:cubicBezTo>
                  <a:cubicBezTo>
                    <a:pt x="553720" y="341757"/>
                    <a:pt x="565912" y="326263"/>
                    <a:pt x="583057" y="323596"/>
                  </a:cubicBezTo>
                  <a:cubicBezTo>
                    <a:pt x="601091" y="320929"/>
                    <a:pt x="617982" y="333375"/>
                    <a:pt x="620776" y="351282"/>
                  </a:cubicBezTo>
                  <a:lnTo>
                    <a:pt x="628523" y="402209"/>
                  </a:lnTo>
                  <a:lnTo>
                    <a:pt x="707136" y="393446"/>
                  </a:lnTo>
                  <a:lnTo>
                    <a:pt x="702691" y="364363"/>
                  </a:lnTo>
                  <a:cubicBezTo>
                    <a:pt x="702564" y="363474"/>
                    <a:pt x="702437" y="362712"/>
                    <a:pt x="702437" y="361823"/>
                  </a:cubicBezTo>
                  <a:cubicBezTo>
                    <a:pt x="701167" y="344805"/>
                    <a:pt x="713359" y="329311"/>
                    <a:pt x="730504" y="326644"/>
                  </a:cubicBezTo>
                  <a:cubicBezTo>
                    <a:pt x="748538" y="323850"/>
                    <a:pt x="765429" y="336423"/>
                    <a:pt x="768223" y="354330"/>
                  </a:cubicBezTo>
                  <a:lnTo>
                    <a:pt x="773049" y="385953"/>
                  </a:lnTo>
                  <a:lnTo>
                    <a:pt x="991362" y="361569"/>
                  </a:lnTo>
                  <a:cubicBezTo>
                    <a:pt x="1013841" y="359029"/>
                    <a:pt x="1036193" y="368300"/>
                    <a:pt x="1050163" y="386080"/>
                  </a:cubicBezTo>
                  <a:cubicBezTo>
                    <a:pt x="1058799" y="396875"/>
                    <a:pt x="1063244" y="409321"/>
                    <a:pt x="1064260" y="4218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22098" y="13208"/>
              <a:ext cx="1117854" cy="1228725"/>
            </a:xfrm>
            <a:custGeom>
              <a:rect b="b" l="l" r="r" t="t"/>
              <a:pathLst>
                <a:path extrusionOk="0" h="1228725" w="1117854">
                  <a:moveTo>
                    <a:pt x="57531" y="67056"/>
                  </a:moveTo>
                  <a:cubicBezTo>
                    <a:pt x="0" y="118364"/>
                    <a:pt x="114427" y="269367"/>
                    <a:pt x="114427" y="269367"/>
                  </a:cubicBezTo>
                  <a:lnTo>
                    <a:pt x="329438" y="540766"/>
                  </a:lnTo>
                  <a:lnTo>
                    <a:pt x="280543" y="678307"/>
                  </a:lnTo>
                  <a:lnTo>
                    <a:pt x="257175" y="666623"/>
                  </a:lnTo>
                  <a:cubicBezTo>
                    <a:pt x="240919" y="658495"/>
                    <a:pt x="220980" y="665099"/>
                    <a:pt x="212725" y="681355"/>
                  </a:cubicBezTo>
                  <a:cubicBezTo>
                    <a:pt x="204470" y="697611"/>
                    <a:pt x="211201" y="717550"/>
                    <a:pt x="227457" y="725805"/>
                  </a:cubicBezTo>
                  <a:lnTo>
                    <a:pt x="258191" y="741299"/>
                  </a:lnTo>
                  <a:lnTo>
                    <a:pt x="231521" y="816356"/>
                  </a:lnTo>
                  <a:lnTo>
                    <a:pt x="214503" y="807847"/>
                  </a:lnTo>
                  <a:cubicBezTo>
                    <a:pt x="198247" y="799719"/>
                    <a:pt x="178181" y="806323"/>
                    <a:pt x="170053" y="822579"/>
                  </a:cubicBezTo>
                  <a:cubicBezTo>
                    <a:pt x="161925" y="838835"/>
                    <a:pt x="168529" y="858774"/>
                    <a:pt x="184785" y="867029"/>
                  </a:cubicBezTo>
                  <a:lnTo>
                    <a:pt x="209042" y="879221"/>
                  </a:lnTo>
                  <a:lnTo>
                    <a:pt x="142494" y="1066165"/>
                  </a:lnTo>
                  <a:cubicBezTo>
                    <a:pt x="134874" y="1087501"/>
                    <a:pt x="138811" y="1111250"/>
                    <a:pt x="152908" y="1129030"/>
                  </a:cubicBezTo>
                  <a:cubicBezTo>
                    <a:pt x="180467" y="1163828"/>
                    <a:pt x="233807" y="1161923"/>
                    <a:pt x="258826" y="1125220"/>
                  </a:cubicBezTo>
                  <a:lnTo>
                    <a:pt x="505333" y="762762"/>
                  </a:lnTo>
                  <a:lnTo>
                    <a:pt x="769239" y="1029335"/>
                  </a:lnTo>
                  <a:lnTo>
                    <a:pt x="735838" y="1156589"/>
                  </a:lnTo>
                  <a:cubicBezTo>
                    <a:pt x="731647" y="1172337"/>
                    <a:pt x="735203" y="1189101"/>
                    <a:pt x="745363" y="1201801"/>
                  </a:cubicBezTo>
                  <a:cubicBezTo>
                    <a:pt x="766699" y="1228725"/>
                    <a:pt x="807847" y="1227709"/>
                    <a:pt x="827913" y="1199896"/>
                  </a:cubicBezTo>
                  <a:lnTo>
                    <a:pt x="880491" y="1113409"/>
                  </a:lnTo>
                  <a:lnTo>
                    <a:pt x="915670" y="1162050"/>
                  </a:lnTo>
                  <a:cubicBezTo>
                    <a:pt x="923925" y="1173353"/>
                    <a:pt x="939800" y="1175893"/>
                    <a:pt x="951103" y="1167765"/>
                  </a:cubicBezTo>
                  <a:cubicBezTo>
                    <a:pt x="962406" y="1159637"/>
                    <a:pt x="964946" y="1143635"/>
                    <a:pt x="956818" y="1132332"/>
                  </a:cubicBezTo>
                  <a:lnTo>
                    <a:pt x="921512" y="1083437"/>
                  </a:lnTo>
                  <a:lnTo>
                    <a:pt x="1019175" y="1046734"/>
                  </a:lnTo>
                  <a:cubicBezTo>
                    <a:pt x="1050925" y="1033653"/>
                    <a:pt x="1061339" y="993775"/>
                    <a:pt x="1040003" y="966851"/>
                  </a:cubicBezTo>
                  <a:cubicBezTo>
                    <a:pt x="1029843" y="954024"/>
                    <a:pt x="1014349" y="946785"/>
                    <a:pt x="998093" y="947293"/>
                  </a:cubicBezTo>
                  <a:lnTo>
                    <a:pt x="866648" y="950722"/>
                  </a:lnTo>
                  <a:lnTo>
                    <a:pt x="653415" y="645541"/>
                  </a:lnTo>
                  <a:lnTo>
                    <a:pt x="1062355" y="488315"/>
                  </a:lnTo>
                  <a:cubicBezTo>
                    <a:pt x="1103757" y="472440"/>
                    <a:pt x="1117854" y="420878"/>
                    <a:pt x="1090295" y="386080"/>
                  </a:cubicBezTo>
                  <a:cubicBezTo>
                    <a:pt x="1076198" y="368300"/>
                    <a:pt x="1053973" y="359029"/>
                    <a:pt x="1031494" y="361569"/>
                  </a:cubicBezTo>
                  <a:lnTo>
                    <a:pt x="813054" y="385953"/>
                  </a:lnTo>
                  <a:lnTo>
                    <a:pt x="808228" y="354330"/>
                  </a:lnTo>
                  <a:cubicBezTo>
                    <a:pt x="805561" y="336296"/>
                    <a:pt x="788543" y="323850"/>
                    <a:pt x="770509" y="326644"/>
                  </a:cubicBezTo>
                  <a:cubicBezTo>
                    <a:pt x="752475" y="329438"/>
                    <a:pt x="740029" y="346329"/>
                    <a:pt x="742823" y="364363"/>
                  </a:cubicBezTo>
                  <a:lnTo>
                    <a:pt x="747268" y="393446"/>
                  </a:lnTo>
                  <a:lnTo>
                    <a:pt x="668655" y="402209"/>
                  </a:lnTo>
                  <a:lnTo>
                    <a:pt x="660908" y="351282"/>
                  </a:lnTo>
                  <a:cubicBezTo>
                    <a:pt x="658114" y="333248"/>
                    <a:pt x="641223" y="320802"/>
                    <a:pt x="623189" y="323596"/>
                  </a:cubicBezTo>
                  <a:cubicBezTo>
                    <a:pt x="605155" y="326390"/>
                    <a:pt x="592709" y="343281"/>
                    <a:pt x="595503" y="361315"/>
                  </a:cubicBezTo>
                  <a:lnTo>
                    <a:pt x="602869" y="409575"/>
                  </a:lnTo>
                  <a:lnTo>
                    <a:pt x="477520" y="423545"/>
                  </a:lnTo>
                  <a:lnTo>
                    <a:pt x="264922" y="155194"/>
                  </a:lnTo>
                  <a:cubicBezTo>
                    <a:pt x="264922" y="155194"/>
                    <a:pt x="132842" y="0"/>
                    <a:pt x="57531" y="670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830707" y="997458"/>
              <a:ext cx="165862" cy="201930"/>
            </a:xfrm>
            <a:custGeom>
              <a:rect b="b" l="l" r="r" t="t"/>
              <a:pathLst>
                <a:path extrusionOk="0" h="201930" w="165862">
                  <a:moveTo>
                    <a:pt x="7874" y="43942"/>
                  </a:moveTo>
                  <a:lnTo>
                    <a:pt x="116332" y="189103"/>
                  </a:lnTo>
                  <a:cubicBezTo>
                    <a:pt x="124206" y="199771"/>
                    <a:pt x="139446" y="201930"/>
                    <a:pt x="149987" y="193929"/>
                  </a:cubicBezTo>
                  <a:lnTo>
                    <a:pt x="153035" y="191770"/>
                  </a:lnTo>
                  <a:cubicBezTo>
                    <a:pt x="163576" y="183896"/>
                    <a:pt x="165862" y="168656"/>
                    <a:pt x="157861" y="157988"/>
                  </a:cubicBezTo>
                  <a:lnTo>
                    <a:pt x="49530" y="12827"/>
                  </a:lnTo>
                  <a:cubicBezTo>
                    <a:pt x="41656" y="2159"/>
                    <a:pt x="26416" y="0"/>
                    <a:pt x="15748" y="8001"/>
                  </a:cubicBezTo>
                  <a:lnTo>
                    <a:pt x="12827" y="10160"/>
                  </a:lnTo>
                  <a:cubicBezTo>
                    <a:pt x="2159" y="18034"/>
                    <a:pt x="0" y="33274"/>
                    <a:pt x="7874" y="43942"/>
                  </a:cubicBezTo>
                </a:path>
              </a:pathLst>
            </a:custGeom>
            <a:solidFill>
              <a:srgbClr val="B2B2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04927" y="713613"/>
              <a:ext cx="222504" cy="355854"/>
            </a:xfrm>
            <a:custGeom>
              <a:rect b="b" l="l" r="r" t="t"/>
              <a:pathLst>
                <a:path extrusionOk="0" h="355854" w="222504">
                  <a:moveTo>
                    <a:pt x="222504" y="62357"/>
                  </a:moveTo>
                  <a:lnTo>
                    <a:pt x="172720" y="0"/>
                  </a:lnTo>
                  <a:lnTo>
                    <a:pt x="0" y="318135"/>
                  </a:lnTo>
                  <a:cubicBezTo>
                    <a:pt x="0" y="318135"/>
                    <a:pt x="22606" y="355854"/>
                    <a:pt x="26035" y="350774"/>
                  </a:cubicBezTo>
                  <a:cubicBezTo>
                    <a:pt x="29464" y="345694"/>
                    <a:pt x="222504" y="62357"/>
                    <a:pt x="222504" y="62357"/>
                  </a:cubicBezTo>
                </a:path>
              </a:pathLst>
            </a:custGeom>
            <a:solidFill>
              <a:srgbClr val="B2B2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25221" y="514858"/>
              <a:ext cx="334645" cy="143891"/>
            </a:xfrm>
            <a:custGeom>
              <a:rect b="b" l="l" r="r" t="t"/>
              <a:pathLst>
                <a:path extrusionOk="0" h="143891" w="334645">
                  <a:moveTo>
                    <a:pt x="50292" y="143891"/>
                  </a:moveTo>
                  <a:lnTo>
                    <a:pt x="0" y="80899"/>
                  </a:lnTo>
                  <a:lnTo>
                    <a:pt x="307086" y="0"/>
                  </a:lnTo>
                  <a:lnTo>
                    <a:pt x="334645" y="34544"/>
                  </a:lnTo>
                  <a:close/>
                </a:path>
              </a:pathLst>
            </a:custGeom>
            <a:solidFill>
              <a:srgbClr val="B2B2C8"/>
            </a:solidFill>
            <a:ln>
              <a:noFill/>
            </a:ln>
          </p:spPr>
        </p:sp>
        <p:sp>
          <p:nvSpPr>
            <p:cNvPr id="323" name="Google Shape;323;p8"/>
            <p:cNvSpPr/>
            <p:nvPr/>
          </p:nvSpPr>
          <p:spPr>
            <a:xfrm>
              <a:off x="854583" y="631698"/>
              <a:ext cx="192913" cy="258953"/>
            </a:xfrm>
            <a:custGeom>
              <a:rect b="b" l="l" r="r" t="t"/>
              <a:pathLst>
                <a:path extrusionOk="0" h="258953" w="192913">
                  <a:moveTo>
                    <a:pt x="12319" y="3429"/>
                  </a:moveTo>
                  <a:lnTo>
                    <a:pt x="190881" y="248031"/>
                  </a:lnTo>
                  <a:cubicBezTo>
                    <a:pt x="192913" y="250825"/>
                    <a:pt x="192278" y="254889"/>
                    <a:pt x="189484" y="256921"/>
                  </a:cubicBezTo>
                  <a:cubicBezTo>
                    <a:pt x="186690" y="258953"/>
                    <a:pt x="182626" y="258318"/>
                    <a:pt x="180594" y="255524"/>
                  </a:cubicBezTo>
                  <a:lnTo>
                    <a:pt x="2032" y="10922"/>
                  </a:lnTo>
                  <a:cubicBezTo>
                    <a:pt x="0" y="8128"/>
                    <a:pt x="635" y="4064"/>
                    <a:pt x="3429" y="2032"/>
                  </a:cubicBezTo>
                  <a:cubicBezTo>
                    <a:pt x="6223" y="0"/>
                    <a:pt x="10287" y="635"/>
                    <a:pt x="12319" y="3429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831723" y="730885"/>
              <a:ext cx="109855" cy="137033"/>
            </a:xfrm>
            <a:custGeom>
              <a:rect b="b" l="l" r="r" t="t"/>
              <a:pathLst>
                <a:path extrusionOk="0" h="137033" w="109855">
                  <a:moveTo>
                    <a:pt x="12192" y="3302"/>
                  </a:moveTo>
                  <a:lnTo>
                    <a:pt x="107696" y="125984"/>
                  </a:lnTo>
                  <a:cubicBezTo>
                    <a:pt x="109855" y="128778"/>
                    <a:pt x="109347" y="132715"/>
                    <a:pt x="106553" y="134874"/>
                  </a:cubicBezTo>
                  <a:cubicBezTo>
                    <a:pt x="103759" y="137033"/>
                    <a:pt x="99822" y="136525"/>
                    <a:pt x="97663" y="133731"/>
                  </a:cubicBezTo>
                  <a:lnTo>
                    <a:pt x="2159" y="11049"/>
                  </a:lnTo>
                  <a:cubicBezTo>
                    <a:pt x="0" y="8255"/>
                    <a:pt x="508" y="4318"/>
                    <a:pt x="3302" y="2159"/>
                  </a:cubicBezTo>
                  <a:cubicBezTo>
                    <a:pt x="6096" y="0"/>
                    <a:pt x="10033" y="508"/>
                    <a:pt x="12192" y="3302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17271" y="892175"/>
              <a:ext cx="129413" cy="171831"/>
            </a:xfrm>
            <a:custGeom>
              <a:rect b="b" l="l" r="r" t="t"/>
              <a:pathLst>
                <a:path extrusionOk="0" h="171831" w="129413">
                  <a:moveTo>
                    <a:pt x="12319" y="3429"/>
                  </a:moveTo>
                  <a:lnTo>
                    <a:pt x="127381" y="160909"/>
                  </a:lnTo>
                  <a:cubicBezTo>
                    <a:pt x="129413" y="163703"/>
                    <a:pt x="128778" y="167767"/>
                    <a:pt x="125984" y="169799"/>
                  </a:cubicBezTo>
                  <a:cubicBezTo>
                    <a:pt x="123190" y="171831"/>
                    <a:pt x="119126" y="171196"/>
                    <a:pt x="117094" y="168402"/>
                  </a:cubicBezTo>
                  <a:lnTo>
                    <a:pt x="2032" y="10922"/>
                  </a:lnTo>
                  <a:cubicBezTo>
                    <a:pt x="0" y="8128"/>
                    <a:pt x="635" y="4064"/>
                    <a:pt x="3429" y="2032"/>
                  </a:cubicBezTo>
                  <a:cubicBezTo>
                    <a:pt x="6223" y="0"/>
                    <a:pt x="10287" y="635"/>
                    <a:pt x="12319" y="3429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68249" y="946912"/>
              <a:ext cx="171831" cy="229870"/>
            </a:xfrm>
            <a:custGeom>
              <a:rect b="b" l="l" r="r" t="t"/>
              <a:pathLst>
                <a:path extrusionOk="0" h="229870" w="171831">
                  <a:moveTo>
                    <a:pt x="12319" y="3429"/>
                  </a:moveTo>
                  <a:lnTo>
                    <a:pt x="169799" y="218948"/>
                  </a:lnTo>
                  <a:cubicBezTo>
                    <a:pt x="171831" y="221742"/>
                    <a:pt x="171196" y="225806"/>
                    <a:pt x="168402" y="227838"/>
                  </a:cubicBezTo>
                  <a:cubicBezTo>
                    <a:pt x="165608" y="229870"/>
                    <a:pt x="161544" y="229235"/>
                    <a:pt x="159512" y="226441"/>
                  </a:cubicBezTo>
                  <a:lnTo>
                    <a:pt x="2032" y="10922"/>
                  </a:lnTo>
                  <a:cubicBezTo>
                    <a:pt x="0" y="8128"/>
                    <a:pt x="635" y="4064"/>
                    <a:pt x="3429" y="2032"/>
                  </a:cubicBezTo>
                  <a:cubicBezTo>
                    <a:pt x="6223" y="0"/>
                    <a:pt x="10287" y="635"/>
                    <a:pt x="12319" y="3429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8"/>
          <p:cNvGrpSpPr/>
          <p:nvPr/>
        </p:nvGrpSpPr>
        <p:grpSpPr>
          <a:xfrm>
            <a:off x="9974656" y="2618842"/>
            <a:ext cx="991553" cy="821341"/>
            <a:chOff x="55880" y="51816"/>
            <a:chExt cx="1322070" cy="1095121"/>
          </a:xfrm>
        </p:grpSpPr>
        <p:sp>
          <p:nvSpPr>
            <p:cNvPr id="328" name="Google Shape;328;p8"/>
            <p:cNvSpPr/>
            <p:nvPr/>
          </p:nvSpPr>
          <p:spPr>
            <a:xfrm>
              <a:off x="62611" y="51816"/>
              <a:ext cx="1295908" cy="1095121"/>
            </a:xfrm>
            <a:custGeom>
              <a:rect b="b" l="l" r="r" t="t"/>
              <a:pathLst>
                <a:path extrusionOk="0" h="1095121" w="1295908">
                  <a:moveTo>
                    <a:pt x="232791" y="1062609"/>
                  </a:moveTo>
                  <a:cubicBezTo>
                    <a:pt x="218186" y="1040003"/>
                    <a:pt x="218440" y="1009015"/>
                    <a:pt x="237617" y="986409"/>
                  </a:cubicBezTo>
                  <a:lnTo>
                    <a:pt x="512826" y="661797"/>
                  </a:lnTo>
                  <a:lnTo>
                    <a:pt x="188976" y="501142"/>
                  </a:lnTo>
                  <a:lnTo>
                    <a:pt x="78613" y="565404"/>
                  </a:lnTo>
                  <a:cubicBezTo>
                    <a:pt x="64897" y="573405"/>
                    <a:pt x="48387" y="574421"/>
                    <a:pt x="33782" y="568198"/>
                  </a:cubicBezTo>
                  <a:cubicBezTo>
                    <a:pt x="24130" y="564134"/>
                    <a:pt x="16510" y="557403"/>
                    <a:pt x="11303" y="549402"/>
                  </a:cubicBezTo>
                  <a:cubicBezTo>
                    <a:pt x="0" y="532003"/>
                    <a:pt x="0" y="508254"/>
                    <a:pt x="14351" y="490474"/>
                  </a:cubicBezTo>
                  <a:lnTo>
                    <a:pt x="80391" y="413639"/>
                  </a:lnTo>
                  <a:lnTo>
                    <a:pt x="27559" y="388493"/>
                  </a:lnTo>
                  <a:cubicBezTo>
                    <a:pt x="23368" y="386461"/>
                    <a:pt x="19939" y="383413"/>
                    <a:pt x="17526" y="379730"/>
                  </a:cubicBezTo>
                  <a:cubicBezTo>
                    <a:pt x="13081" y="372745"/>
                    <a:pt x="12065" y="363728"/>
                    <a:pt x="15875" y="355727"/>
                  </a:cubicBezTo>
                  <a:cubicBezTo>
                    <a:pt x="21717" y="343535"/>
                    <a:pt x="36449" y="338201"/>
                    <a:pt x="48768" y="344043"/>
                  </a:cubicBezTo>
                  <a:lnTo>
                    <a:pt x="101473" y="369062"/>
                  </a:lnTo>
                  <a:lnTo>
                    <a:pt x="105918" y="270764"/>
                  </a:lnTo>
                  <a:cubicBezTo>
                    <a:pt x="109982" y="237617"/>
                    <a:pt x="144653" y="217678"/>
                    <a:pt x="175387" y="230632"/>
                  </a:cubicBezTo>
                  <a:cubicBezTo>
                    <a:pt x="184785" y="234569"/>
                    <a:pt x="192532" y="241300"/>
                    <a:pt x="197993" y="249555"/>
                  </a:cubicBezTo>
                  <a:cubicBezTo>
                    <a:pt x="200914" y="254127"/>
                    <a:pt x="203200" y="259334"/>
                    <a:pt x="204597" y="264795"/>
                  </a:cubicBezTo>
                  <a:lnTo>
                    <a:pt x="235331" y="388747"/>
                  </a:lnTo>
                  <a:lnTo>
                    <a:pt x="584454" y="493014"/>
                  </a:lnTo>
                  <a:lnTo>
                    <a:pt x="625856" y="69342"/>
                  </a:lnTo>
                  <a:cubicBezTo>
                    <a:pt x="630047" y="26416"/>
                    <a:pt x="674624" y="0"/>
                    <a:pt x="714375" y="16764"/>
                  </a:cubicBezTo>
                  <a:cubicBezTo>
                    <a:pt x="726313" y="21844"/>
                    <a:pt x="736219" y="30353"/>
                    <a:pt x="743077" y="40894"/>
                  </a:cubicBezTo>
                  <a:cubicBezTo>
                    <a:pt x="747903" y="48260"/>
                    <a:pt x="751078" y="56642"/>
                    <a:pt x="752475" y="65532"/>
                  </a:cubicBezTo>
                  <a:lnTo>
                    <a:pt x="782828" y="255778"/>
                  </a:lnTo>
                  <a:lnTo>
                    <a:pt x="809244" y="254889"/>
                  </a:lnTo>
                  <a:cubicBezTo>
                    <a:pt x="820928" y="254508"/>
                    <a:pt x="831342" y="260477"/>
                    <a:pt x="837311" y="269621"/>
                  </a:cubicBezTo>
                  <a:cubicBezTo>
                    <a:pt x="840359" y="274320"/>
                    <a:pt x="842264" y="279908"/>
                    <a:pt x="842391" y="285877"/>
                  </a:cubicBezTo>
                  <a:cubicBezTo>
                    <a:pt x="843026" y="303530"/>
                    <a:pt x="829056" y="318516"/>
                    <a:pt x="811403" y="319151"/>
                  </a:cubicBezTo>
                  <a:lnTo>
                    <a:pt x="792988" y="319786"/>
                  </a:lnTo>
                  <a:lnTo>
                    <a:pt x="805180" y="396113"/>
                  </a:lnTo>
                  <a:lnTo>
                    <a:pt x="838581" y="394970"/>
                  </a:lnTo>
                  <a:cubicBezTo>
                    <a:pt x="850265" y="394589"/>
                    <a:pt x="860679" y="400558"/>
                    <a:pt x="866648" y="409702"/>
                  </a:cubicBezTo>
                  <a:cubicBezTo>
                    <a:pt x="869696" y="414401"/>
                    <a:pt x="871601" y="419989"/>
                    <a:pt x="871728" y="425958"/>
                  </a:cubicBezTo>
                  <a:cubicBezTo>
                    <a:pt x="872363" y="443611"/>
                    <a:pt x="858393" y="458597"/>
                    <a:pt x="840740" y="459232"/>
                  </a:cubicBezTo>
                  <a:lnTo>
                    <a:pt x="815340" y="460121"/>
                  </a:lnTo>
                  <a:lnTo>
                    <a:pt x="837692" y="600075"/>
                  </a:lnTo>
                  <a:lnTo>
                    <a:pt x="1147318" y="731266"/>
                  </a:lnTo>
                  <a:cubicBezTo>
                    <a:pt x="1147318" y="731266"/>
                    <a:pt x="1247140" y="776097"/>
                    <a:pt x="1281303" y="828929"/>
                  </a:cubicBezTo>
                  <a:cubicBezTo>
                    <a:pt x="1291463" y="844677"/>
                    <a:pt x="1295908" y="861060"/>
                    <a:pt x="1290066" y="877189"/>
                  </a:cubicBezTo>
                  <a:cubicBezTo>
                    <a:pt x="1257173" y="969391"/>
                    <a:pt x="1072261" y="898652"/>
                    <a:pt x="1072261" y="898652"/>
                  </a:cubicBezTo>
                  <a:lnTo>
                    <a:pt x="766191" y="769112"/>
                  </a:lnTo>
                  <a:lnTo>
                    <a:pt x="665861" y="839470"/>
                  </a:lnTo>
                  <a:lnTo>
                    <a:pt x="694690" y="877189"/>
                  </a:lnTo>
                  <a:cubicBezTo>
                    <a:pt x="695198" y="877824"/>
                    <a:pt x="695706" y="878459"/>
                    <a:pt x="696087" y="879221"/>
                  </a:cubicBezTo>
                  <a:cubicBezTo>
                    <a:pt x="705104" y="893191"/>
                    <a:pt x="702056" y="911987"/>
                    <a:pt x="688594" y="922274"/>
                  </a:cubicBezTo>
                  <a:cubicBezTo>
                    <a:pt x="674497" y="932942"/>
                    <a:pt x="654304" y="930275"/>
                    <a:pt x="643509" y="916178"/>
                  </a:cubicBezTo>
                  <a:lnTo>
                    <a:pt x="613156" y="876427"/>
                  </a:lnTo>
                  <a:lnTo>
                    <a:pt x="550291" y="920496"/>
                  </a:lnTo>
                  <a:lnTo>
                    <a:pt x="567563" y="943229"/>
                  </a:lnTo>
                  <a:cubicBezTo>
                    <a:pt x="568071" y="943864"/>
                    <a:pt x="568579" y="944626"/>
                    <a:pt x="568960" y="945261"/>
                  </a:cubicBezTo>
                  <a:cubicBezTo>
                    <a:pt x="577977" y="959231"/>
                    <a:pt x="574929" y="978027"/>
                    <a:pt x="561467" y="988314"/>
                  </a:cubicBezTo>
                  <a:cubicBezTo>
                    <a:pt x="547370" y="998982"/>
                    <a:pt x="527177" y="996315"/>
                    <a:pt x="516382" y="982218"/>
                  </a:cubicBezTo>
                  <a:lnTo>
                    <a:pt x="497459" y="957453"/>
                  </a:lnTo>
                  <a:lnTo>
                    <a:pt x="322707" y="1080008"/>
                  </a:lnTo>
                  <a:cubicBezTo>
                    <a:pt x="304673" y="1092708"/>
                    <a:pt x="281432" y="1095121"/>
                    <a:pt x="261112" y="1086485"/>
                  </a:cubicBezTo>
                  <a:cubicBezTo>
                    <a:pt x="248793" y="1081278"/>
                    <a:pt x="239141" y="1072769"/>
                    <a:pt x="232410" y="10624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55880" y="51816"/>
              <a:ext cx="1322070" cy="1095121"/>
            </a:xfrm>
            <a:custGeom>
              <a:rect b="b" l="l" r="r" t="t"/>
              <a:pathLst>
                <a:path extrusionOk="0" h="1095121" w="1322070">
                  <a:moveTo>
                    <a:pt x="1296924" y="877189"/>
                  </a:moveTo>
                  <a:cubicBezTo>
                    <a:pt x="1322070" y="806704"/>
                    <a:pt x="1154049" y="731266"/>
                    <a:pt x="1154049" y="731266"/>
                  </a:cubicBezTo>
                  <a:lnTo>
                    <a:pt x="844423" y="600202"/>
                  </a:lnTo>
                  <a:lnTo>
                    <a:pt x="822071" y="460121"/>
                  </a:lnTo>
                  <a:lnTo>
                    <a:pt x="847471" y="459232"/>
                  </a:lnTo>
                  <a:cubicBezTo>
                    <a:pt x="865124" y="458597"/>
                    <a:pt x="879094" y="443611"/>
                    <a:pt x="878459" y="425958"/>
                  </a:cubicBezTo>
                  <a:cubicBezTo>
                    <a:pt x="877824" y="408305"/>
                    <a:pt x="862838" y="394335"/>
                    <a:pt x="845185" y="394970"/>
                  </a:cubicBezTo>
                  <a:lnTo>
                    <a:pt x="811784" y="396113"/>
                  </a:lnTo>
                  <a:lnTo>
                    <a:pt x="799592" y="319786"/>
                  </a:lnTo>
                  <a:lnTo>
                    <a:pt x="818007" y="319151"/>
                  </a:lnTo>
                  <a:cubicBezTo>
                    <a:pt x="835660" y="318516"/>
                    <a:pt x="849630" y="303530"/>
                    <a:pt x="848995" y="285877"/>
                  </a:cubicBezTo>
                  <a:cubicBezTo>
                    <a:pt x="848360" y="268224"/>
                    <a:pt x="833374" y="254254"/>
                    <a:pt x="815721" y="254889"/>
                  </a:cubicBezTo>
                  <a:lnTo>
                    <a:pt x="789305" y="255778"/>
                  </a:lnTo>
                  <a:lnTo>
                    <a:pt x="759206" y="65532"/>
                  </a:lnTo>
                  <a:cubicBezTo>
                    <a:pt x="755777" y="43815"/>
                    <a:pt x="741299" y="25400"/>
                    <a:pt x="720979" y="16764"/>
                  </a:cubicBezTo>
                  <a:cubicBezTo>
                    <a:pt x="681355" y="0"/>
                    <a:pt x="636651" y="26416"/>
                    <a:pt x="632460" y="69342"/>
                  </a:cubicBezTo>
                  <a:lnTo>
                    <a:pt x="591058" y="492887"/>
                  </a:lnTo>
                  <a:lnTo>
                    <a:pt x="241935" y="388620"/>
                  </a:lnTo>
                  <a:lnTo>
                    <a:pt x="211201" y="264668"/>
                  </a:lnTo>
                  <a:cubicBezTo>
                    <a:pt x="207391" y="249301"/>
                    <a:pt x="196596" y="236601"/>
                    <a:pt x="181991" y="230505"/>
                  </a:cubicBezTo>
                  <a:cubicBezTo>
                    <a:pt x="151257" y="217551"/>
                    <a:pt x="116586" y="237490"/>
                    <a:pt x="112522" y="270637"/>
                  </a:cubicBezTo>
                  <a:lnTo>
                    <a:pt x="108077" y="368935"/>
                  </a:lnTo>
                  <a:lnTo>
                    <a:pt x="55372" y="343916"/>
                  </a:lnTo>
                  <a:cubicBezTo>
                    <a:pt x="43180" y="338074"/>
                    <a:pt x="28321" y="343408"/>
                    <a:pt x="22479" y="355600"/>
                  </a:cubicBezTo>
                  <a:cubicBezTo>
                    <a:pt x="16637" y="367792"/>
                    <a:pt x="21971" y="382651"/>
                    <a:pt x="34163" y="388493"/>
                  </a:cubicBezTo>
                  <a:lnTo>
                    <a:pt x="86995" y="413639"/>
                  </a:lnTo>
                  <a:lnTo>
                    <a:pt x="20955" y="490474"/>
                  </a:lnTo>
                  <a:cubicBezTo>
                    <a:pt x="0" y="516382"/>
                    <a:pt x="9779" y="555244"/>
                    <a:pt x="40513" y="568198"/>
                  </a:cubicBezTo>
                  <a:cubicBezTo>
                    <a:pt x="55118" y="574294"/>
                    <a:pt x="71628" y="573278"/>
                    <a:pt x="85344" y="565404"/>
                  </a:cubicBezTo>
                  <a:lnTo>
                    <a:pt x="195834" y="501142"/>
                  </a:lnTo>
                  <a:lnTo>
                    <a:pt x="519684" y="661924"/>
                  </a:lnTo>
                  <a:lnTo>
                    <a:pt x="244348" y="986409"/>
                  </a:lnTo>
                  <a:cubicBezTo>
                    <a:pt x="216535" y="1019302"/>
                    <a:pt x="228473" y="1069721"/>
                    <a:pt x="268224" y="1086485"/>
                  </a:cubicBezTo>
                  <a:cubicBezTo>
                    <a:pt x="288544" y="1095121"/>
                    <a:pt x="311785" y="1092581"/>
                    <a:pt x="329819" y="1080008"/>
                  </a:cubicBezTo>
                  <a:lnTo>
                    <a:pt x="504571" y="957453"/>
                  </a:lnTo>
                  <a:lnTo>
                    <a:pt x="523494" y="982218"/>
                  </a:lnTo>
                  <a:cubicBezTo>
                    <a:pt x="534162" y="996315"/>
                    <a:pt x="554482" y="998982"/>
                    <a:pt x="568579" y="988314"/>
                  </a:cubicBezTo>
                  <a:cubicBezTo>
                    <a:pt x="582676" y="977646"/>
                    <a:pt x="585343" y="957326"/>
                    <a:pt x="574675" y="943229"/>
                  </a:cubicBezTo>
                  <a:lnTo>
                    <a:pt x="557403" y="920496"/>
                  </a:lnTo>
                  <a:lnTo>
                    <a:pt x="620268" y="876427"/>
                  </a:lnTo>
                  <a:lnTo>
                    <a:pt x="650621" y="916178"/>
                  </a:lnTo>
                  <a:cubicBezTo>
                    <a:pt x="661289" y="930275"/>
                    <a:pt x="681609" y="932942"/>
                    <a:pt x="695706" y="922274"/>
                  </a:cubicBezTo>
                  <a:cubicBezTo>
                    <a:pt x="709803" y="911606"/>
                    <a:pt x="712470" y="891286"/>
                    <a:pt x="701802" y="877189"/>
                  </a:cubicBezTo>
                  <a:lnTo>
                    <a:pt x="673100" y="839470"/>
                  </a:lnTo>
                  <a:lnTo>
                    <a:pt x="773303" y="769112"/>
                  </a:lnTo>
                  <a:lnTo>
                    <a:pt x="1079119" y="898652"/>
                  </a:lnTo>
                  <a:cubicBezTo>
                    <a:pt x="1079119" y="898652"/>
                    <a:pt x="1264031" y="969391"/>
                    <a:pt x="1296924" y="8771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60325" y="385064"/>
              <a:ext cx="214757" cy="129667"/>
            </a:xfrm>
            <a:custGeom>
              <a:rect b="b" l="l" r="r" t="t"/>
              <a:pathLst>
                <a:path extrusionOk="0" h="129667" w="214757">
                  <a:moveTo>
                    <a:pt x="197866" y="78486"/>
                  </a:moveTo>
                  <a:lnTo>
                    <a:pt x="37846" y="5334"/>
                  </a:lnTo>
                  <a:cubicBezTo>
                    <a:pt x="26162" y="0"/>
                    <a:pt x="12192" y="5207"/>
                    <a:pt x="6858" y="16891"/>
                  </a:cubicBezTo>
                  <a:lnTo>
                    <a:pt x="5334" y="20193"/>
                  </a:lnTo>
                  <a:cubicBezTo>
                    <a:pt x="0" y="31877"/>
                    <a:pt x="5207" y="45847"/>
                    <a:pt x="16891" y="51181"/>
                  </a:cubicBezTo>
                  <a:lnTo>
                    <a:pt x="176911" y="124333"/>
                  </a:lnTo>
                  <a:cubicBezTo>
                    <a:pt x="188595" y="129667"/>
                    <a:pt x="202565" y="124460"/>
                    <a:pt x="207899" y="112776"/>
                  </a:cubicBezTo>
                  <a:lnTo>
                    <a:pt x="209423" y="109474"/>
                  </a:lnTo>
                  <a:cubicBezTo>
                    <a:pt x="214757" y="97790"/>
                    <a:pt x="209550" y="83820"/>
                    <a:pt x="197866" y="78486"/>
                  </a:cubicBezTo>
                </a:path>
              </a:pathLst>
            </a:custGeom>
            <a:solidFill>
              <a:srgbClr val="B2B2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46938" y="201549"/>
              <a:ext cx="71501" cy="373126"/>
            </a:xfrm>
            <a:custGeom>
              <a:rect b="b" l="l" r="r" t="t"/>
              <a:pathLst>
                <a:path extrusionOk="0" h="373126" w="71501">
                  <a:moveTo>
                    <a:pt x="0" y="343154"/>
                  </a:moveTo>
                  <a:lnTo>
                    <a:pt x="71501" y="373126"/>
                  </a:lnTo>
                  <a:lnTo>
                    <a:pt x="70485" y="21590"/>
                  </a:lnTo>
                  <a:cubicBezTo>
                    <a:pt x="70485" y="21590"/>
                    <a:pt x="33655" y="0"/>
                    <a:pt x="33020" y="5969"/>
                  </a:cubicBezTo>
                  <a:cubicBezTo>
                    <a:pt x="32385" y="11938"/>
                    <a:pt x="0" y="343281"/>
                    <a:pt x="0" y="343281"/>
                  </a:cubicBezTo>
                </a:path>
              </a:pathLst>
            </a:custGeom>
            <a:solidFill>
              <a:srgbClr val="B2B2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84048" y="713613"/>
              <a:ext cx="263652" cy="242316"/>
            </a:xfrm>
            <a:custGeom>
              <a:rect b="b" l="l" r="r" t="t"/>
              <a:pathLst>
                <a:path extrusionOk="0" h="242316" w="263652">
                  <a:moveTo>
                    <a:pt x="191389" y="0"/>
                  </a:moveTo>
                  <a:lnTo>
                    <a:pt x="263652" y="30226"/>
                  </a:lnTo>
                  <a:lnTo>
                    <a:pt x="39624" y="242316"/>
                  </a:lnTo>
                  <a:lnTo>
                    <a:pt x="0" y="225679"/>
                  </a:lnTo>
                  <a:close/>
                </a:path>
              </a:pathLst>
            </a:custGeom>
            <a:solidFill>
              <a:srgbClr val="B2B2C8"/>
            </a:solidFill>
            <a:ln>
              <a:noFill/>
            </a:ln>
          </p:spPr>
        </p:sp>
        <p:sp>
          <p:nvSpPr>
            <p:cNvPr id="333" name="Google Shape;333;p8"/>
            <p:cNvSpPr/>
            <p:nvPr/>
          </p:nvSpPr>
          <p:spPr>
            <a:xfrm>
              <a:off x="152527" y="684784"/>
              <a:ext cx="280797" cy="139827"/>
            </a:xfrm>
            <a:custGeom>
              <a:rect b="b" l="l" r="r" t="t"/>
              <a:pathLst>
                <a:path extrusionOk="0" h="139827" w="280797">
                  <a:moveTo>
                    <a:pt x="270764" y="138303"/>
                  </a:moveTo>
                  <a:lnTo>
                    <a:pt x="4572" y="13081"/>
                  </a:lnTo>
                  <a:cubicBezTo>
                    <a:pt x="1397" y="11557"/>
                    <a:pt x="0" y="7747"/>
                    <a:pt x="1524" y="4572"/>
                  </a:cubicBezTo>
                  <a:cubicBezTo>
                    <a:pt x="3048" y="1397"/>
                    <a:pt x="6858" y="0"/>
                    <a:pt x="10033" y="1524"/>
                  </a:cubicBezTo>
                  <a:lnTo>
                    <a:pt x="276225" y="126746"/>
                  </a:lnTo>
                  <a:cubicBezTo>
                    <a:pt x="279400" y="128270"/>
                    <a:pt x="280797" y="132080"/>
                    <a:pt x="279273" y="135255"/>
                  </a:cubicBezTo>
                  <a:cubicBezTo>
                    <a:pt x="277749" y="138430"/>
                    <a:pt x="273939" y="139827"/>
                    <a:pt x="270764" y="138303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53365" y="654812"/>
              <a:ext cx="153035" cy="74549"/>
            </a:xfrm>
            <a:custGeom>
              <a:rect b="b" l="l" r="r" t="t"/>
              <a:pathLst>
                <a:path extrusionOk="0" h="74549" w="153035">
                  <a:moveTo>
                    <a:pt x="143256" y="73152"/>
                  </a:moveTo>
                  <a:lnTo>
                    <a:pt x="4699" y="13081"/>
                  </a:lnTo>
                  <a:cubicBezTo>
                    <a:pt x="1524" y="11684"/>
                    <a:pt x="0" y="8001"/>
                    <a:pt x="1397" y="4699"/>
                  </a:cubicBezTo>
                  <a:cubicBezTo>
                    <a:pt x="2794" y="1397"/>
                    <a:pt x="6477" y="0"/>
                    <a:pt x="9779" y="1397"/>
                  </a:cubicBezTo>
                  <a:lnTo>
                    <a:pt x="148336" y="61468"/>
                  </a:lnTo>
                  <a:cubicBezTo>
                    <a:pt x="151511" y="62865"/>
                    <a:pt x="153035" y="66548"/>
                    <a:pt x="151638" y="69850"/>
                  </a:cubicBezTo>
                  <a:cubicBezTo>
                    <a:pt x="150241" y="73152"/>
                    <a:pt x="146558" y="74549"/>
                    <a:pt x="143256" y="73152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13385" y="350266"/>
              <a:ext cx="186055" cy="95250"/>
            </a:xfrm>
            <a:custGeom>
              <a:rect b="b" l="l" r="r" t="t"/>
              <a:pathLst>
                <a:path extrusionOk="0" h="95250" w="186055">
                  <a:moveTo>
                    <a:pt x="176022" y="93726"/>
                  </a:moveTo>
                  <a:lnTo>
                    <a:pt x="4572" y="13081"/>
                  </a:lnTo>
                  <a:cubicBezTo>
                    <a:pt x="1397" y="11557"/>
                    <a:pt x="0" y="7747"/>
                    <a:pt x="1524" y="4572"/>
                  </a:cubicBezTo>
                  <a:cubicBezTo>
                    <a:pt x="3048" y="1397"/>
                    <a:pt x="6858" y="0"/>
                    <a:pt x="10033" y="1524"/>
                  </a:cubicBezTo>
                  <a:lnTo>
                    <a:pt x="181483" y="82169"/>
                  </a:lnTo>
                  <a:cubicBezTo>
                    <a:pt x="184658" y="83693"/>
                    <a:pt x="186055" y="87503"/>
                    <a:pt x="184531" y="90678"/>
                  </a:cubicBezTo>
                  <a:cubicBezTo>
                    <a:pt x="183007" y="93853"/>
                    <a:pt x="179197" y="95250"/>
                    <a:pt x="176022" y="93726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366395" y="250952"/>
              <a:ext cx="249174" cy="124968"/>
            </a:xfrm>
            <a:custGeom>
              <a:rect b="b" l="l" r="r" t="t"/>
              <a:pathLst>
                <a:path extrusionOk="0" h="124968" w="249174">
                  <a:moveTo>
                    <a:pt x="239268" y="123444"/>
                  </a:moveTo>
                  <a:lnTo>
                    <a:pt x="4572" y="13081"/>
                  </a:lnTo>
                  <a:cubicBezTo>
                    <a:pt x="1397" y="11557"/>
                    <a:pt x="0" y="7747"/>
                    <a:pt x="1524" y="4572"/>
                  </a:cubicBezTo>
                  <a:cubicBezTo>
                    <a:pt x="3048" y="1397"/>
                    <a:pt x="6858" y="0"/>
                    <a:pt x="10033" y="1524"/>
                  </a:cubicBezTo>
                  <a:lnTo>
                    <a:pt x="244602" y="111887"/>
                  </a:lnTo>
                  <a:cubicBezTo>
                    <a:pt x="247777" y="113411"/>
                    <a:pt x="249174" y="117221"/>
                    <a:pt x="247650" y="120396"/>
                  </a:cubicBezTo>
                  <a:cubicBezTo>
                    <a:pt x="246126" y="123571"/>
                    <a:pt x="242316" y="124968"/>
                    <a:pt x="239141" y="123444"/>
                  </a:cubicBezTo>
                  <a:close/>
                </a:path>
              </a:pathLst>
            </a:custGeom>
            <a:solidFill>
              <a:srgbClr val="EDF1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8"/>
          <p:cNvSpPr txBox="1"/>
          <p:nvPr/>
        </p:nvSpPr>
        <p:spPr>
          <a:xfrm>
            <a:off x="3550139" y="1557804"/>
            <a:ext cx="6485620" cy="1603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Completa las actividades y recibe feedback desde de tus profesores de EEUU </a:t>
            </a: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9"/>
          <p:cNvGrpSpPr/>
          <p:nvPr/>
        </p:nvGrpSpPr>
        <p:grpSpPr>
          <a:xfrm>
            <a:off x="0" y="0"/>
            <a:ext cx="13716000" cy="7639812"/>
            <a:chOff x="63500" y="63500"/>
            <a:chExt cx="18288000" cy="10186416"/>
          </a:xfrm>
        </p:grpSpPr>
        <p:sp>
          <p:nvSpPr>
            <p:cNvPr id="344" name="Google Shape;344;p9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45" name="Google Shape;345;p9"/>
            <p:cNvSpPr/>
            <p:nvPr/>
          </p:nvSpPr>
          <p:spPr>
            <a:xfrm>
              <a:off x="63500" y="63500"/>
              <a:ext cx="18288000" cy="10186416"/>
            </a:xfrm>
            <a:custGeom>
              <a:rect b="b" l="l" r="r" t="t"/>
              <a:pathLst>
                <a:path extrusionOk="0" h="10186416" w="18288000">
                  <a:moveTo>
                    <a:pt x="0" y="10186416"/>
                  </a:moveTo>
                  <a:lnTo>
                    <a:pt x="18288000" y="10186416"/>
                  </a:lnTo>
                  <a:lnTo>
                    <a:pt x="1828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040"/>
            </a:solidFill>
            <a:ln>
              <a:noFill/>
            </a:ln>
          </p:spPr>
        </p:sp>
      </p:grpSp>
      <p:sp>
        <p:nvSpPr>
          <p:cNvPr id="346" name="Google Shape;346;p9"/>
          <p:cNvSpPr/>
          <p:nvPr/>
        </p:nvSpPr>
        <p:spPr>
          <a:xfrm>
            <a:off x="7498328" y="5429593"/>
            <a:ext cx="4850606" cy="957262"/>
          </a:xfrm>
          <a:custGeom>
            <a:rect b="b" l="l" r="r" t="t"/>
            <a:pathLst>
              <a:path extrusionOk="0" h="957262" w="4850606">
                <a:moveTo>
                  <a:pt x="0" y="0"/>
                </a:moveTo>
                <a:lnTo>
                  <a:pt x="4850606" y="0"/>
                </a:lnTo>
                <a:lnTo>
                  <a:pt x="4850606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49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9"/>
          <p:cNvSpPr/>
          <p:nvPr/>
        </p:nvSpPr>
        <p:spPr>
          <a:xfrm>
            <a:off x="6438910" y="2005832"/>
            <a:ext cx="6504813" cy="3658553"/>
          </a:xfrm>
          <a:custGeom>
            <a:rect b="b" l="l" r="r" t="t"/>
            <a:pathLst>
              <a:path extrusionOk="0" h="4878070" w="8673084">
                <a:moveTo>
                  <a:pt x="403987" y="0"/>
                </a:moveTo>
                <a:cubicBezTo>
                  <a:pt x="180467" y="0"/>
                  <a:pt x="0" y="180467"/>
                  <a:pt x="0" y="403987"/>
                </a:cubicBezTo>
                <a:lnTo>
                  <a:pt x="0" y="4475099"/>
                </a:lnTo>
                <a:cubicBezTo>
                  <a:pt x="0" y="4697984"/>
                  <a:pt x="180467" y="4878070"/>
                  <a:pt x="402209" y="4878070"/>
                </a:cubicBezTo>
                <a:lnTo>
                  <a:pt x="8269097" y="4878070"/>
                </a:lnTo>
                <a:cubicBezTo>
                  <a:pt x="8492490" y="4878070"/>
                  <a:pt x="8673084" y="4697603"/>
                  <a:pt x="8673084" y="4474083"/>
                </a:cubicBezTo>
                <a:lnTo>
                  <a:pt x="8673084" y="403987"/>
                </a:lnTo>
                <a:cubicBezTo>
                  <a:pt x="8673084" y="180467"/>
                  <a:pt x="8492617" y="0"/>
                  <a:pt x="826909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5699" l="-18601" r="-21747" t="-449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9"/>
          <p:cNvGrpSpPr/>
          <p:nvPr/>
        </p:nvGrpSpPr>
        <p:grpSpPr>
          <a:xfrm>
            <a:off x="0" y="-75438"/>
            <a:ext cx="13716000" cy="7715250"/>
            <a:chOff x="63500" y="63500"/>
            <a:chExt cx="18288000" cy="10287000"/>
          </a:xfrm>
        </p:grpSpPr>
        <p:sp>
          <p:nvSpPr>
            <p:cNvPr id="349" name="Google Shape;349;p9"/>
            <p:cNvSpPr/>
            <p:nvPr/>
          </p:nvSpPr>
          <p:spPr>
            <a:xfrm>
              <a:off x="296545" y="63500"/>
              <a:ext cx="18054955" cy="10287000"/>
            </a:xfrm>
            <a:custGeom>
              <a:rect b="b" l="l" r="r" t="t"/>
              <a:pathLst>
                <a:path extrusionOk="0" h="10287000" w="18054955">
                  <a:moveTo>
                    <a:pt x="0" y="10287000"/>
                  </a:moveTo>
                  <a:lnTo>
                    <a:pt x="18054955" y="10287000"/>
                  </a:lnTo>
                  <a:lnTo>
                    <a:pt x="180549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970"/>
            </a:solidFill>
            <a:ln>
              <a:noFill/>
            </a:ln>
          </p:spPr>
        </p:sp>
        <p:sp>
          <p:nvSpPr>
            <p:cNvPr id="350" name="Google Shape;350;p9"/>
            <p:cNvSpPr/>
            <p:nvPr/>
          </p:nvSpPr>
          <p:spPr>
            <a:xfrm>
              <a:off x="63500" y="63500"/>
              <a:ext cx="6338062" cy="10287000"/>
            </a:xfrm>
            <a:custGeom>
              <a:rect b="b" l="l" r="r" t="t"/>
              <a:pathLst>
                <a:path extrusionOk="0" h="10287000" w="6338062">
                  <a:moveTo>
                    <a:pt x="0" y="10287000"/>
                  </a:moveTo>
                  <a:lnTo>
                    <a:pt x="6338062" y="10287000"/>
                  </a:lnTo>
                  <a:lnTo>
                    <a:pt x="6338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1" name="Google Shape;351;p9"/>
            <p:cNvSpPr/>
            <p:nvPr/>
          </p:nvSpPr>
          <p:spPr>
            <a:xfrm>
              <a:off x="196850" y="7148195"/>
              <a:ext cx="4950079" cy="228981"/>
            </a:xfrm>
            <a:custGeom>
              <a:rect b="b" l="l" r="r" t="t"/>
              <a:pathLst>
                <a:path extrusionOk="0" h="228981" w="4950079">
                  <a:moveTo>
                    <a:pt x="4950079" y="228981"/>
                  </a:moveTo>
                  <a:lnTo>
                    <a:pt x="0" y="228981"/>
                  </a:lnTo>
                  <a:lnTo>
                    <a:pt x="0" y="0"/>
                  </a:lnTo>
                  <a:lnTo>
                    <a:pt x="4950079" y="0"/>
                  </a:lnTo>
                  <a:close/>
                </a:path>
              </a:pathLst>
            </a:custGeom>
            <a:solidFill>
              <a:srgbClr val="D36748"/>
            </a:solidFill>
            <a:ln>
              <a:noFill/>
            </a:ln>
          </p:spPr>
        </p:sp>
      </p:grpSp>
      <p:sp>
        <p:nvSpPr>
          <p:cNvPr id="352" name="Google Shape;352;p9"/>
          <p:cNvSpPr/>
          <p:nvPr/>
        </p:nvSpPr>
        <p:spPr>
          <a:xfrm>
            <a:off x="5302529" y="1997793"/>
            <a:ext cx="8013002" cy="3658552"/>
          </a:xfrm>
          <a:custGeom>
            <a:rect b="b" l="l" r="r" t="t"/>
            <a:pathLst>
              <a:path extrusionOk="0" h="4878070" w="10684002">
                <a:moveTo>
                  <a:pt x="497586" y="0"/>
                </a:moveTo>
                <a:cubicBezTo>
                  <a:pt x="222377" y="0"/>
                  <a:pt x="0" y="180467"/>
                  <a:pt x="0" y="403987"/>
                </a:cubicBezTo>
                <a:lnTo>
                  <a:pt x="0" y="4475099"/>
                </a:lnTo>
                <a:cubicBezTo>
                  <a:pt x="0" y="4697984"/>
                  <a:pt x="222377" y="4878070"/>
                  <a:pt x="495554" y="4878070"/>
                </a:cubicBezTo>
                <a:lnTo>
                  <a:pt x="10186416" y="4878070"/>
                </a:lnTo>
                <a:cubicBezTo>
                  <a:pt x="10461625" y="4878070"/>
                  <a:pt x="10684002" y="4697603"/>
                  <a:pt x="10684002" y="4474083"/>
                </a:cubicBezTo>
                <a:lnTo>
                  <a:pt x="10684002" y="403987"/>
                </a:lnTo>
                <a:cubicBezTo>
                  <a:pt x="10684002" y="180467"/>
                  <a:pt x="10461625" y="0"/>
                  <a:pt x="10186416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5699" l="-18601" r="-21747" t="-4496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"/>
          <p:cNvSpPr txBox="1"/>
          <p:nvPr/>
        </p:nvSpPr>
        <p:spPr>
          <a:xfrm>
            <a:off x="524442" y="3297756"/>
            <a:ext cx="4129478" cy="1590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50" u="none" cap="none" strike="noStrike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Participa de encuentros en vivo con tu profesor en EEUU, y alumnos de diferentes partes del mundo</a:t>
            </a:r>
            <a:endParaRPr/>
          </a:p>
        </p:txBody>
      </p:sp>
      <p:sp>
        <p:nvSpPr>
          <p:cNvPr id="354" name="Google Shape;354;p9"/>
          <p:cNvSpPr txBox="1"/>
          <p:nvPr/>
        </p:nvSpPr>
        <p:spPr>
          <a:xfrm>
            <a:off x="524442" y="612481"/>
            <a:ext cx="3760107" cy="1515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5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68" u="none" cap="none" strike="noStrike">
                <a:solidFill>
                  <a:srgbClr val="41B9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LIVE</a:t>
            </a:r>
            <a:endParaRPr/>
          </a:p>
          <a:p>
            <a:pPr indent="0" lvl="0" marL="0" marR="0" rtl="0" algn="l">
              <a:lnSpc>
                <a:spcPct val="1556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68" u="none" cap="none" strike="noStrike">
                <a:solidFill>
                  <a:srgbClr val="41B9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SESSIONS </a:t>
            </a: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2280937" y="6402816"/>
            <a:ext cx="1125267" cy="987072"/>
          </a:xfrm>
          <a:custGeom>
            <a:rect b="b" l="l" r="r" t="t"/>
            <a:pathLst>
              <a:path extrusionOk="0" h="987072" w="1125267">
                <a:moveTo>
                  <a:pt x="0" y="0"/>
                </a:moveTo>
                <a:lnTo>
                  <a:pt x="1125267" y="0"/>
                </a:lnTo>
                <a:lnTo>
                  <a:pt x="1125267" y="987072"/>
                </a:lnTo>
                <a:lnTo>
                  <a:pt x="0" y="987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